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6" r:id="rId1"/>
    <p:sldMasterId id="2147483684" r:id="rId2"/>
  </p:sldMasterIdLst>
  <p:notesMasterIdLst>
    <p:notesMasterId r:id="rId30"/>
  </p:notesMasterIdLst>
  <p:sldIdLst>
    <p:sldId id="390" r:id="rId3"/>
    <p:sldId id="391" r:id="rId4"/>
    <p:sldId id="676" r:id="rId5"/>
    <p:sldId id="677" r:id="rId6"/>
    <p:sldId id="384" r:id="rId7"/>
    <p:sldId id="684" r:id="rId8"/>
    <p:sldId id="685" r:id="rId9"/>
    <p:sldId id="686" r:id="rId10"/>
    <p:sldId id="687" r:id="rId11"/>
    <p:sldId id="689" r:id="rId12"/>
    <p:sldId id="690" r:id="rId13"/>
    <p:sldId id="691" r:id="rId14"/>
    <p:sldId id="692" r:id="rId15"/>
    <p:sldId id="693" r:id="rId16"/>
    <p:sldId id="696" r:id="rId17"/>
    <p:sldId id="332" r:id="rId18"/>
    <p:sldId id="698" r:id="rId19"/>
    <p:sldId id="699" r:id="rId20"/>
    <p:sldId id="678" r:id="rId21"/>
    <p:sldId id="701" r:id="rId22"/>
    <p:sldId id="385" r:id="rId23"/>
    <p:sldId id="679" r:id="rId24"/>
    <p:sldId id="680" r:id="rId25"/>
    <p:sldId id="681" r:id="rId26"/>
    <p:sldId id="682" r:id="rId27"/>
    <p:sldId id="683" r:id="rId28"/>
    <p:sldId id="675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M Sans" panose="020B0604020202020204" charset="0"/>
      <p:regular r:id="rId35"/>
      <p:bold r:id="rId36"/>
      <p:italic r:id="rId37"/>
      <p:boldItalic r:id="rId38"/>
    </p:embeddedFont>
    <p:embeddedFont>
      <p:font typeface="DM Sans Medium" panose="020B0604020202020204" charset="0"/>
      <p:regular r:id="rId39"/>
      <p:italic r:id="rId40"/>
    </p:embeddedFont>
    <p:embeddedFont>
      <p:font typeface="Work Sans" pitchFamily="2" charset="0"/>
      <p:regular r:id="rId41"/>
      <p:bold r:id="rId42"/>
      <p:italic r:id="rId43"/>
      <p:boldItalic r:id="rId44"/>
    </p:embeddedFont>
    <p:embeddedFont>
      <p:font typeface="Work Sans SemiBold" pitchFamily="2" charset="0"/>
      <p:bold r:id="rId45"/>
      <p:italic r:id="rId46"/>
      <p:boldItalic r:id="rId47"/>
    </p:embeddedFont>
    <p:embeddedFont>
      <p:font typeface="WorkSans-Regular" panose="00000500000000000000" charset="0"/>
      <p:regular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E55"/>
    <a:srgbClr val="D36601"/>
    <a:srgbClr val="2ABE26"/>
    <a:srgbClr val="D26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4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210" y="8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186C6-4115-4E18-A634-9D7DC549687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27C36FC-3802-4545-AA76-C1C79D2D288F}">
      <dgm:prSet custT="1"/>
      <dgm:spPr/>
      <dgm:t>
        <a:bodyPr/>
        <a:lstStyle/>
        <a:p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Ziel bestimmen</a:t>
          </a:r>
          <a:endParaRPr lang="de-D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53FE71-51C2-4B15-8A3B-FB270DA55712}" type="parTrans" cxnId="{2FCBBBBA-01F2-4C12-9784-12F4BCDB9810}">
      <dgm:prSet/>
      <dgm:spPr/>
      <dgm:t>
        <a:bodyPr/>
        <a:lstStyle/>
        <a:p>
          <a:endParaRPr lang="de-DE"/>
        </a:p>
      </dgm:t>
    </dgm:pt>
    <dgm:pt modelId="{4B772131-6076-4037-A33F-8D887EC6EE07}" type="sibTrans" cxnId="{2FCBBBBA-01F2-4C12-9784-12F4BCDB9810}">
      <dgm:prSet/>
      <dgm:spPr/>
      <dgm:t>
        <a:bodyPr/>
        <a:lstStyle/>
        <a:p>
          <a:endParaRPr lang="de-DE"/>
        </a:p>
      </dgm:t>
    </dgm:pt>
    <dgm:pt modelId="{E4EDB0C9-EE4C-45B1-9876-389C955EA7D8}">
      <dgm:prSet custT="1"/>
      <dgm:spPr/>
      <dgm:t>
        <a:bodyPr/>
        <a:lstStyle/>
        <a:p>
          <a:r>
            <a:rPr lang="de-DE" sz="1600" b="0" dirty="0" err="1">
              <a:latin typeface="Arial" panose="020B0604020202020204" pitchFamily="34" charset="0"/>
              <a:cs typeface="Arial" panose="020B0604020202020204" pitchFamily="34" charset="0"/>
            </a:rPr>
            <a:t>Stra-tegie</a:t>
          </a:r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 ausarbeiten</a:t>
          </a:r>
          <a:endParaRPr lang="de-D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C620EC-23A1-4B0D-8DEB-60AF65D72BFF}" type="parTrans" cxnId="{C2BDDE72-CE2C-44C5-86B1-AA04584A5D23}">
      <dgm:prSet/>
      <dgm:spPr/>
      <dgm:t>
        <a:bodyPr/>
        <a:lstStyle/>
        <a:p>
          <a:endParaRPr lang="de-DE"/>
        </a:p>
      </dgm:t>
    </dgm:pt>
    <dgm:pt modelId="{7CC2DA03-16E7-47B8-B5BA-71892CB05A36}" type="sibTrans" cxnId="{C2BDDE72-CE2C-44C5-86B1-AA04584A5D23}">
      <dgm:prSet/>
      <dgm:spPr/>
      <dgm:t>
        <a:bodyPr/>
        <a:lstStyle/>
        <a:p>
          <a:endParaRPr lang="de-DE"/>
        </a:p>
      </dgm:t>
    </dgm:pt>
    <dgm:pt modelId="{E609FC7B-4AD3-4E38-9BBE-EDD377F7E910}">
      <dgm:prSet custT="1"/>
      <dgm:spPr/>
      <dgm:t>
        <a:bodyPr/>
        <a:lstStyle/>
        <a:p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Zuständig-</a:t>
          </a:r>
          <a:r>
            <a:rPr lang="de-DE" sz="1600" b="0" dirty="0" err="1">
              <a:latin typeface="Arial" panose="020B0604020202020204" pitchFamily="34" charset="0"/>
              <a:cs typeface="Arial" panose="020B0604020202020204" pitchFamily="34" charset="0"/>
            </a:rPr>
            <a:t>keiten</a:t>
          </a:r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 klar </a:t>
          </a:r>
          <a:r>
            <a:rPr lang="de-DE" sz="1600" b="0" dirty="0" err="1">
              <a:latin typeface="Arial" panose="020B0604020202020204" pitchFamily="34" charset="0"/>
              <a:cs typeface="Arial" panose="020B0604020202020204" pitchFamily="34" charset="0"/>
            </a:rPr>
            <a:t>defi</a:t>
          </a:r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-nieren</a:t>
          </a:r>
          <a:endParaRPr lang="de-D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EE0023-95F8-4E16-86CE-620646090CAF}" type="parTrans" cxnId="{BE16EED8-0A00-4014-B0D1-6CFE2D37411D}">
      <dgm:prSet/>
      <dgm:spPr/>
      <dgm:t>
        <a:bodyPr/>
        <a:lstStyle/>
        <a:p>
          <a:endParaRPr lang="de-DE"/>
        </a:p>
      </dgm:t>
    </dgm:pt>
    <dgm:pt modelId="{22E4862A-E495-4B00-A569-E2D68EF2C1DA}" type="sibTrans" cxnId="{BE16EED8-0A00-4014-B0D1-6CFE2D37411D}">
      <dgm:prSet/>
      <dgm:spPr/>
      <dgm:t>
        <a:bodyPr/>
        <a:lstStyle/>
        <a:p>
          <a:endParaRPr lang="de-DE"/>
        </a:p>
      </dgm:t>
    </dgm:pt>
    <dgm:pt modelId="{D5CC4029-0E42-4EE4-8BAC-A5190CE024F1}">
      <dgm:prSet custT="1"/>
      <dgm:spPr/>
      <dgm:t>
        <a:bodyPr/>
        <a:lstStyle/>
        <a:p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Erstes Treffen, </a:t>
          </a:r>
          <a:r>
            <a:rPr lang="de-DE" sz="1600" b="0" dirty="0" err="1">
              <a:latin typeface="Arial" panose="020B0604020202020204" pitchFamily="34" charset="0"/>
              <a:cs typeface="Arial" panose="020B0604020202020204" pitchFamily="34" charset="0"/>
            </a:rPr>
            <a:t>Aufga-ben</a:t>
          </a:r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0" dirty="0" err="1">
              <a:latin typeface="Arial" panose="020B0604020202020204" pitchFamily="34" charset="0"/>
              <a:cs typeface="Arial" panose="020B0604020202020204" pitchFamily="34" charset="0"/>
            </a:rPr>
            <a:t>be</a:t>
          </a:r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-nennen</a:t>
          </a:r>
          <a:endParaRPr lang="de-D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BAC4A0-6E08-47A0-A0C3-FC34457500F5}" type="parTrans" cxnId="{D8EB2D87-150F-4D03-AE54-A633A2F544D7}">
      <dgm:prSet/>
      <dgm:spPr/>
      <dgm:t>
        <a:bodyPr/>
        <a:lstStyle/>
        <a:p>
          <a:endParaRPr lang="de-DE"/>
        </a:p>
      </dgm:t>
    </dgm:pt>
    <dgm:pt modelId="{7D717F77-B735-47BF-B63E-A87E2EE5C8B5}" type="sibTrans" cxnId="{D8EB2D87-150F-4D03-AE54-A633A2F544D7}">
      <dgm:prSet/>
      <dgm:spPr/>
      <dgm:t>
        <a:bodyPr/>
        <a:lstStyle/>
        <a:p>
          <a:endParaRPr lang="de-DE"/>
        </a:p>
      </dgm:t>
    </dgm:pt>
    <dgm:pt modelId="{30921D0D-A5FF-4122-861C-6179C57FB172}">
      <dgm:prSet custT="1"/>
      <dgm:spPr/>
      <dgm:t>
        <a:bodyPr/>
        <a:lstStyle/>
        <a:p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Zweites Treffen</a:t>
          </a:r>
          <a:endParaRPr lang="de-D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BEA0EC-6313-4A21-AF8F-792DA33A603C}" type="parTrans" cxnId="{DBADBC48-AF3C-41C0-BEE1-F4F9C95D0DB1}">
      <dgm:prSet/>
      <dgm:spPr/>
      <dgm:t>
        <a:bodyPr/>
        <a:lstStyle/>
        <a:p>
          <a:endParaRPr lang="de-DE"/>
        </a:p>
      </dgm:t>
    </dgm:pt>
    <dgm:pt modelId="{1EA7AF06-379B-4169-BF2C-F615102F97AB}" type="sibTrans" cxnId="{DBADBC48-AF3C-41C0-BEE1-F4F9C95D0DB1}">
      <dgm:prSet/>
      <dgm:spPr/>
      <dgm:t>
        <a:bodyPr/>
        <a:lstStyle/>
        <a:p>
          <a:endParaRPr lang="de-DE"/>
        </a:p>
      </dgm:t>
    </dgm:pt>
    <dgm:pt modelId="{8105F8B8-E4AA-47F1-860F-6E96875F2C13}">
      <dgm:prSet custT="1"/>
      <dgm:spPr/>
      <dgm:t>
        <a:bodyPr/>
        <a:lstStyle/>
        <a:p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Ggf. Strategie &amp; Ziel an-passen</a:t>
          </a:r>
          <a:endParaRPr lang="de-D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0EF901-0209-40B0-956B-62A16AAFCAEA}" type="parTrans" cxnId="{139BEBF9-540E-4103-A8DC-FA8E052032B8}">
      <dgm:prSet/>
      <dgm:spPr/>
      <dgm:t>
        <a:bodyPr/>
        <a:lstStyle/>
        <a:p>
          <a:endParaRPr lang="de-DE"/>
        </a:p>
      </dgm:t>
    </dgm:pt>
    <dgm:pt modelId="{22BE2020-1F6B-4D5A-AEBE-100181E6D3A2}" type="sibTrans" cxnId="{139BEBF9-540E-4103-A8DC-FA8E052032B8}">
      <dgm:prSet/>
      <dgm:spPr/>
      <dgm:t>
        <a:bodyPr/>
        <a:lstStyle/>
        <a:p>
          <a:endParaRPr lang="de-DE"/>
        </a:p>
      </dgm:t>
    </dgm:pt>
    <dgm:pt modelId="{551C4C87-DD59-4472-BD71-153092302EAF}">
      <dgm:prSet custT="1"/>
      <dgm:spPr/>
      <dgm:t>
        <a:bodyPr/>
        <a:lstStyle/>
        <a:p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Regelmäßig-</a:t>
          </a:r>
          <a:r>
            <a:rPr lang="de-DE" sz="1600" b="0" dirty="0" err="1">
              <a:latin typeface="Arial" panose="020B0604020202020204" pitchFamily="34" charset="0"/>
              <a:cs typeface="Arial" panose="020B0604020202020204" pitchFamily="34" charset="0"/>
            </a:rPr>
            <a:t>keit</a:t>
          </a:r>
          <a:r>
            <a:rPr lang="de-DE" sz="1600" b="0" dirty="0">
              <a:latin typeface="Arial" panose="020B0604020202020204" pitchFamily="34" charset="0"/>
              <a:cs typeface="Arial" panose="020B0604020202020204" pitchFamily="34" charset="0"/>
            </a:rPr>
            <a:t> aufbauen</a:t>
          </a:r>
          <a:endParaRPr lang="de-D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DD172-BAC2-44D9-8715-FC890AE07C7F}" type="parTrans" cxnId="{BEB77DB4-BF97-4951-B8D2-3C4A784EB773}">
      <dgm:prSet/>
      <dgm:spPr/>
      <dgm:t>
        <a:bodyPr/>
        <a:lstStyle/>
        <a:p>
          <a:endParaRPr lang="de-DE"/>
        </a:p>
      </dgm:t>
    </dgm:pt>
    <dgm:pt modelId="{3CABA7F1-C290-48DB-B5FF-B9743DF951DD}" type="sibTrans" cxnId="{BEB77DB4-BF97-4951-B8D2-3C4A784EB773}">
      <dgm:prSet/>
      <dgm:spPr/>
      <dgm:t>
        <a:bodyPr/>
        <a:lstStyle/>
        <a:p>
          <a:endParaRPr lang="de-DE"/>
        </a:p>
      </dgm:t>
    </dgm:pt>
    <dgm:pt modelId="{B5EB6CF7-A95F-4022-93F1-236092BECB0A}" type="pres">
      <dgm:prSet presAssocID="{51C186C6-4115-4E18-A634-9D7DC5496876}" presName="Name0" presStyleCnt="0">
        <dgm:presLayoutVars>
          <dgm:dir/>
          <dgm:resizeHandles val="exact"/>
        </dgm:presLayoutVars>
      </dgm:prSet>
      <dgm:spPr/>
    </dgm:pt>
    <dgm:pt modelId="{EC83D5EE-F3E6-42E6-A976-84FAF6336AB1}" type="pres">
      <dgm:prSet presAssocID="{51C186C6-4115-4E18-A634-9D7DC5496876}" presName="arrow" presStyleLbl="bgShp" presStyleIdx="0" presStyleCnt="1"/>
      <dgm:spPr>
        <a:solidFill>
          <a:schemeClr val="accent2">
            <a:lumMod val="20000"/>
            <a:lumOff val="80000"/>
          </a:schemeClr>
        </a:solidFill>
      </dgm:spPr>
    </dgm:pt>
    <dgm:pt modelId="{D4CD6209-A62D-41E2-BF86-A6E6433FE9EA}" type="pres">
      <dgm:prSet presAssocID="{51C186C6-4115-4E18-A634-9D7DC5496876}" presName="points" presStyleCnt="0"/>
      <dgm:spPr/>
    </dgm:pt>
    <dgm:pt modelId="{629242D5-21E1-4D1D-93C8-6526F4406066}" type="pres">
      <dgm:prSet presAssocID="{727C36FC-3802-4545-AA76-C1C79D2D288F}" presName="compositeA" presStyleCnt="0"/>
      <dgm:spPr/>
    </dgm:pt>
    <dgm:pt modelId="{7EA293C0-7324-4D4B-8E95-474DB63B0987}" type="pres">
      <dgm:prSet presAssocID="{727C36FC-3802-4545-AA76-C1C79D2D288F}" presName="textA" presStyleLbl="revTx" presStyleIdx="0" presStyleCnt="7" custScaleX="181849">
        <dgm:presLayoutVars>
          <dgm:bulletEnabled val="1"/>
        </dgm:presLayoutVars>
      </dgm:prSet>
      <dgm:spPr/>
    </dgm:pt>
    <dgm:pt modelId="{2E91DFA7-D0C4-4715-B00B-055B28AA5E3B}" type="pres">
      <dgm:prSet presAssocID="{727C36FC-3802-4545-AA76-C1C79D2D288F}" presName="circleA" presStyleLbl="node1" presStyleIdx="0" presStyleCnt="7"/>
      <dgm:spPr>
        <a:solidFill>
          <a:srgbClr val="D36601"/>
        </a:solidFill>
      </dgm:spPr>
    </dgm:pt>
    <dgm:pt modelId="{65321762-2CD9-4796-A2B7-DCA66FBF70DF}" type="pres">
      <dgm:prSet presAssocID="{727C36FC-3802-4545-AA76-C1C79D2D288F}" presName="spaceA" presStyleCnt="0"/>
      <dgm:spPr/>
    </dgm:pt>
    <dgm:pt modelId="{DACB4186-8F7B-4D61-8073-84E8C4A2B1E5}" type="pres">
      <dgm:prSet presAssocID="{4B772131-6076-4037-A33F-8D887EC6EE07}" presName="space" presStyleCnt="0"/>
      <dgm:spPr/>
    </dgm:pt>
    <dgm:pt modelId="{1CA566BA-1765-435D-A16B-C6B85E4FB8C3}" type="pres">
      <dgm:prSet presAssocID="{E4EDB0C9-EE4C-45B1-9876-389C955EA7D8}" presName="compositeB" presStyleCnt="0"/>
      <dgm:spPr/>
    </dgm:pt>
    <dgm:pt modelId="{313FE455-2FFA-4384-A580-3D8575D4F6BE}" type="pres">
      <dgm:prSet presAssocID="{E4EDB0C9-EE4C-45B1-9876-389C955EA7D8}" presName="textB" presStyleLbl="revTx" presStyleIdx="1" presStyleCnt="7" custScaleX="165302">
        <dgm:presLayoutVars>
          <dgm:bulletEnabled val="1"/>
        </dgm:presLayoutVars>
      </dgm:prSet>
      <dgm:spPr/>
    </dgm:pt>
    <dgm:pt modelId="{7823A2C0-F4B9-4897-A661-B833A27BC298}" type="pres">
      <dgm:prSet presAssocID="{E4EDB0C9-EE4C-45B1-9876-389C955EA7D8}" presName="circleB" presStyleLbl="node1" presStyleIdx="1" presStyleCnt="7"/>
      <dgm:spPr>
        <a:solidFill>
          <a:srgbClr val="D36601"/>
        </a:solidFill>
      </dgm:spPr>
    </dgm:pt>
    <dgm:pt modelId="{81DFE49C-314D-4301-BC30-4CA2C1B6D1AF}" type="pres">
      <dgm:prSet presAssocID="{E4EDB0C9-EE4C-45B1-9876-389C955EA7D8}" presName="spaceB" presStyleCnt="0"/>
      <dgm:spPr/>
    </dgm:pt>
    <dgm:pt modelId="{C78C75CE-F37E-4DBB-BA12-CDD095E1C710}" type="pres">
      <dgm:prSet presAssocID="{7CC2DA03-16E7-47B8-B5BA-71892CB05A36}" presName="space" presStyleCnt="0"/>
      <dgm:spPr/>
    </dgm:pt>
    <dgm:pt modelId="{3241CD1A-CCBF-4ABF-A902-77CE5DBC1D76}" type="pres">
      <dgm:prSet presAssocID="{E609FC7B-4AD3-4E38-9BBE-EDD377F7E910}" presName="compositeA" presStyleCnt="0"/>
      <dgm:spPr/>
    </dgm:pt>
    <dgm:pt modelId="{FE913E35-6D59-4F26-821D-349CB6ECE1FE}" type="pres">
      <dgm:prSet presAssocID="{E609FC7B-4AD3-4E38-9BBE-EDD377F7E910}" presName="textA" presStyleLbl="revTx" presStyleIdx="2" presStyleCnt="7" custScaleX="226383">
        <dgm:presLayoutVars>
          <dgm:bulletEnabled val="1"/>
        </dgm:presLayoutVars>
      </dgm:prSet>
      <dgm:spPr/>
    </dgm:pt>
    <dgm:pt modelId="{EE3D4AE1-FFC0-43FB-B568-65B98C079899}" type="pres">
      <dgm:prSet presAssocID="{E609FC7B-4AD3-4E38-9BBE-EDD377F7E910}" presName="circleA" presStyleLbl="node1" presStyleIdx="2" presStyleCnt="7"/>
      <dgm:spPr>
        <a:solidFill>
          <a:srgbClr val="D36601"/>
        </a:solidFill>
      </dgm:spPr>
    </dgm:pt>
    <dgm:pt modelId="{EE5FA943-E89F-478E-9F37-D90EF59D874E}" type="pres">
      <dgm:prSet presAssocID="{E609FC7B-4AD3-4E38-9BBE-EDD377F7E910}" presName="spaceA" presStyleCnt="0"/>
      <dgm:spPr/>
    </dgm:pt>
    <dgm:pt modelId="{E82DB0FA-CEF9-4DEA-8B78-7647ED0C139C}" type="pres">
      <dgm:prSet presAssocID="{22E4862A-E495-4B00-A569-E2D68EF2C1DA}" presName="space" presStyleCnt="0"/>
      <dgm:spPr/>
    </dgm:pt>
    <dgm:pt modelId="{8FB80272-571A-435A-A8A0-605026DEECE9}" type="pres">
      <dgm:prSet presAssocID="{D5CC4029-0E42-4EE4-8BAC-A5190CE024F1}" presName="compositeB" presStyleCnt="0"/>
      <dgm:spPr/>
    </dgm:pt>
    <dgm:pt modelId="{7F960443-0026-44D0-A354-36947DA76591}" type="pres">
      <dgm:prSet presAssocID="{D5CC4029-0E42-4EE4-8BAC-A5190CE024F1}" presName="textB" presStyleLbl="revTx" presStyleIdx="3" presStyleCnt="7" custScaleX="217730">
        <dgm:presLayoutVars>
          <dgm:bulletEnabled val="1"/>
        </dgm:presLayoutVars>
      </dgm:prSet>
      <dgm:spPr/>
    </dgm:pt>
    <dgm:pt modelId="{6217BB9D-E8C1-41D2-A215-485AF2405993}" type="pres">
      <dgm:prSet presAssocID="{D5CC4029-0E42-4EE4-8BAC-A5190CE024F1}" presName="circleB" presStyleLbl="node1" presStyleIdx="3" presStyleCnt="7"/>
      <dgm:spPr>
        <a:solidFill>
          <a:srgbClr val="D36601"/>
        </a:solidFill>
      </dgm:spPr>
    </dgm:pt>
    <dgm:pt modelId="{CA5DA1D3-1488-4DC5-ABC6-18E3AE4F4A3D}" type="pres">
      <dgm:prSet presAssocID="{D5CC4029-0E42-4EE4-8BAC-A5190CE024F1}" presName="spaceB" presStyleCnt="0"/>
      <dgm:spPr/>
    </dgm:pt>
    <dgm:pt modelId="{86F92BCF-270A-4326-961D-53D20BAE43E5}" type="pres">
      <dgm:prSet presAssocID="{7D717F77-B735-47BF-B63E-A87E2EE5C8B5}" presName="space" presStyleCnt="0"/>
      <dgm:spPr/>
    </dgm:pt>
    <dgm:pt modelId="{12AD1944-00B9-4E0F-96FC-23E5D0801A52}" type="pres">
      <dgm:prSet presAssocID="{30921D0D-A5FF-4122-861C-6179C57FB172}" presName="compositeA" presStyleCnt="0"/>
      <dgm:spPr/>
    </dgm:pt>
    <dgm:pt modelId="{42417541-2FF1-4E3B-A96C-10A8CACF9B68}" type="pres">
      <dgm:prSet presAssocID="{30921D0D-A5FF-4122-861C-6179C57FB172}" presName="textA" presStyleLbl="revTx" presStyleIdx="4" presStyleCnt="7" custScaleX="216308">
        <dgm:presLayoutVars>
          <dgm:bulletEnabled val="1"/>
        </dgm:presLayoutVars>
      </dgm:prSet>
      <dgm:spPr/>
    </dgm:pt>
    <dgm:pt modelId="{69C88DFA-D58E-48EA-9062-3FA5CA4725B3}" type="pres">
      <dgm:prSet presAssocID="{30921D0D-A5FF-4122-861C-6179C57FB172}" presName="circleA" presStyleLbl="node1" presStyleIdx="4" presStyleCnt="7"/>
      <dgm:spPr>
        <a:solidFill>
          <a:srgbClr val="D36601"/>
        </a:solidFill>
      </dgm:spPr>
    </dgm:pt>
    <dgm:pt modelId="{D11887E7-72E5-4692-865A-3B6FC866D5FE}" type="pres">
      <dgm:prSet presAssocID="{30921D0D-A5FF-4122-861C-6179C57FB172}" presName="spaceA" presStyleCnt="0"/>
      <dgm:spPr/>
    </dgm:pt>
    <dgm:pt modelId="{CF16D5B4-3E62-4750-A8A4-9DEEDF7C353D}" type="pres">
      <dgm:prSet presAssocID="{1EA7AF06-379B-4169-BF2C-F615102F97AB}" presName="space" presStyleCnt="0"/>
      <dgm:spPr/>
    </dgm:pt>
    <dgm:pt modelId="{BD2048B0-FDDD-401A-86A1-78A94DEAFD47}" type="pres">
      <dgm:prSet presAssocID="{8105F8B8-E4AA-47F1-860F-6E96875F2C13}" presName="compositeB" presStyleCnt="0"/>
      <dgm:spPr/>
    </dgm:pt>
    <dgm:pt modelId="{CDD99938-B6D6-4C3E-8B5F-107312D75083}" type="pres">
      <dgm:prSet presAssocID="{8105F8B8-E4AA-47F1-860F-6E96875F2C13}" presName="textB" presStyleLbl="revTx" presStyleIdx="5" presStyleCnt="7" custScaleX="213174">
        <dgm:presLayoutVars>
          <dgm:bulletEnabled val="1"/>
        </dgm:presLayoutVars>
      </dgm:prSet>
      <dgm:spPr/>
    </dgm:pt>
    <dgm:pt modelId="{4D225957-A16E-4751-9DB3-3150C8931F89}" type="pres">
      <dgm:prSet presAssocID="{8105F8B8-E4AA-47F1-860F-6E96875F2C13}" presName="circleB" presStyleLbl="node1" presStyleIdx="5" presStyleCnt="7"/>
      <dgm:spPr>
        <a:solidFill>
          <a:srgbClr val="D36601"/>
        </a:solidFill>
      </dgm:spPr>
    </dgm:pt>
    <dgm:pt modelId="{0550DD5D-2FB7-4BDF-BD2F-3A00F357FCA0}" type="pres">
      <dgm:prSet presAssocID="{8105F8B8-E4AA-47F1-860F-6E96875F2C13}" presName="spaceB" presStyleCnt="0"/>
      <dgm:spPr/>
    </dgm:pt>
    <dgm:pt modelId="{BADE5439-22E5-409A-946A-6BD4B2E9D9A5}" type="pres">
      <dgm:prSet presAssocID="{22BE2020-1F6B-4D5A-AEBE-100181E6D3A2}" presName="space" presStyleCnt="0"/>
      <dgm:spPr/>
    </dgm:pt>
    <dgm:pt modelId="{F1AE5460-ADFF-4691-BB41-22C39B0BED91}" type="pres">
      <dgm:prSet presAssocID="{551C4C87-DD59-4472-BD71-153092302EAF}" presName="compositeA" presStyleCnt="0"/>
      <dgm:spPr/>
    </dgm:pt>
    <dgm:pt modelId="{4D1F7044-B375-48E5-A475-6CF59588A0FF}" type="pres">
      <dgm:prSet presAssocID="{551C4C87-DD59-4472-BD71-153092302EAF}" presName="textA" presStyleLbl="revTx" presStyleIdx="6" presStyleCnt="7" custScaleX="326821">
        <dgm:presLayoutVars>
          <dgm:bulletEnabled val="1"/>
        </dgm:presLayoutVars>
      </dgm:prSet>
      <dgm:spPr/>
    </dgm:pt>
    <dgm:pt modelId="{8E0DE427-56C4-4C20-BDFC-6346F74DEF4E}" type="pres">
      <dgm:prSet presAssocID="{551C4C87-DD59-4472-BD71-153092302EAF}" presName="circleA" presStyleLbl="node1" presStyleIdx="6" presStyleCnt="7"/>
      <dgm:spPr>
        <a:solidFill>
          <a:srgbClr val="D36601"/>
        </a:solidFill>
      </dgm:spPr>
    </dgm:pt>
    <dgm:pt modelId="{C4AAACB8-9C74-443A-9684-C641AA8CBC16}" type="pres">
      <dgm:prSet presAssocID="{551C4C87-DD59-4472-BD71-153092302EAF}" presName="spaceA" presStyleCnt="0"/>
      <dgm:spPr/>
    </dgm:pt>
  </dgm:ptLst>
  <dgm:cxnLst>
    <dgm:cxn modelId="{F56D9707-8A56-4000-84B4-2A4669DD61DF}" type="presOf" srcId="{E609FC7B-4AD3-4E38-9BBE-EDD377F7E910}" destId="{FE913E35-6D59-4F26-821D-349CB6ECE1FE}" srcOrd="0" destOrd="0" presId="urn:microsoft.com/office/officeart/2005/8/layout/hProcess11"/>
    <dgm:cxn modelId="{AAD6980B-0BD6-46D6-B0C8-419478E4C959}" type="presOf" srcId="{551C4C87-DD59-4472-BD71-153092302EAF}" destId="{4D1F7044-B375-48E5-A475-6CF59588A0FF}" srcOrd="0" destOrd="0" presId="urn:microsoft.com/office/officeart/2005/8/layout/hProcess11"/>
    <dgm:cxn modelId="{B3FEE027-86E0-488C-ADDE-77906FDBF78B}" type="presOf" srcId="{8105F8B8-E4AA-47F1-860F-6E96875F2C13}" destId="{CDD99938-B6D6-4C3E-8B5F-107312D75083}" srcOrd="0" destOrd="0" presId="urn:microsoft.com/office/officeart/2005/8/layout/hProcess11"/>
    <dgm:cxn modelId="{1E372735-7554-4624-A416-BA2CFD77CBF6}" type="presOf" srcId="{30921D0D-A5FF-4122-861C-6179C57FB172}" destId="{42417541-2FF1-4E3B-A96C-10A8CACF9B68}" srcOrd="0" destOrd="0" presId="urn:microsoft.com/office/officeart/2005/8/layout/hProcess11"/>
    <dgm:cxn modelId="{F905C35E-4FF5-41D8-85C2-C979A4385837}" type="presOf" srcId="{51C186C6-4115-4E18-A634-9D7DC5496876}" destId="{B5EB6CF7-A95F-4022-93F1-236092BECB0A}" srcOrd="0" destOrd="0" presId="urn:microsoft.com/office/officeart/2005/8/layout/hProcess11"/>
    <dgm:cxn modelId="{DBADBC48-AF3C-41C0-BEE1-F4F9C95D0DB1}" srcId="{51C186C6-4115-4E18-A634-9D7DC5496876}" destId="{30921D0D-A5FF-4122-861C-6179C57FB172}" srcOrd="4" destOrd="0" parTransId="{B0BEA0EC-6313-4A21-AF8F-792DA33A603C}" sibTransId="{1EA7AF06-379B-4169-BF2C-F615102F97AB}"/>
    <dgm:cxn modelId="{C2BDDE72-CE2C-44C5-86B1-AA04584A5D23}" srcId="{51C186C6-4115-4E18-A634-9D7DC5496876}" destId="{E4EDB0C9-EE4C-45B1-9876-389C955EA7D8}" srcOrd="1" destOrd="0" parTransId="{A9C620EC-23A1-4B0D-8DEB-60AF65D72BFF}" sibTransId="{7CC2DA03-16E7-47B8-B5BA-71892CB05A36}"/>
    <dgm:cxn modelId="{C75A9856-E65F-4736-AD71-54BFFC13D34E}" type="presOf" srcId="{E4EDB0C9-EE4C-45B1-9876-389C955EA7D8}" destId="{313FE455-2FFA-4384-A580-3D8575D4F6BE}" srcOrd="0" destOrd="0" presId="urn:microsoft.com/office/officeart/2005/8/layout/hProcess11"/>
    <dgm:cxn modelId="{651DDD56-FE43-4881-8F9C-439F2400BBCC}" type="presOf" srcId="{D5CC4029-0E42-4EE4-8BAC-A5190CE024F1}" destId="{7F960443-0026-44D0-A354-36947DA76591}" srcOrd="0" destOrd="0" presId="urn:microsoft.com/office/officeart/2005/8/layout/hProcess11"/>
    <dgm:cxn modelId="{EE761B79-3F63-489E-910A-25BEA33B7FC6}" type="presOf" srcId="{727C36FC-3802-4545-AA76-C1C79D2D288F}" destId="{7EA293C0-7324-4D4B-8E95-474DB63B0987}" srcOrd="0" destOrd="0" presId="urn:microsoft.com/office/officeart/2005/8/layout/hProcess11"/>
    <dgm:cxn modelId="{D8EB2D87-150F-4D03-AE54-A633A2F544D7}" srcId="{51C186C6-4115-4E18-A634-9D7DC5496876}" destId="{D5CC4029-0E42-4EE4-8BAC-A5190CE024F1}" srcOrd="3" destOrd="0" parTransId="{95BAC4A0-6E08-47A0-A0C3-FC34457500F5}" sibTransId="{7D717F77-B735-47BF-B63E-A87E2EE5C8B5}"/>
    <dgm:cxn modelId="{BEB77DB4-BF97-4951-B8D2-3C4A784EB773}" srcId="{51C186C6-4115-4E18-A634-9D7DC5496876}" destId="{551C4C87-DD59-4472-BD71-153092302EAF}" srcOrd="6" destOrd="0" parTransId="{D65DD172-BAC2-44D9-8715-FC890AE07C7F}" sibTransId="{3CABA7F1-C290-48DB-B5FF-B9743DF951DD}"/>
    <dgm:cxn modelId="{2FCBBBBA-01F2-4C12-9784-12F4BCDB9810}" srcId="{51C186C6-4115-4E18-A634-9D7DC5496876}" destId="{727C36FC-3802-4545-AA76-C1C79D2D288F}" srcOrd="0" destOrd="0" parTransId="{F253FE71-51C2-4B15-8A3B-FB270DA55712}" sibTransId="{4B772131-6076-4037-A33F-8D887EC6EE07}"/>
    <dgm:cxn modelId="{BE16EED8-0A00-4014-B0D1-6CFE2D37411D}" srcId="{51C186C6-4115-4E18-A634-9D7DC5496876}" destId="{E609FC7B-4AD3-4E38-9BBE-EDD377F7E910}" srcOrd="2" destOrd="0" parTransId="{C0EE0023-95F8-4E16-86CE-620646090CAF}" sibTransId="{22E4862A-E495-4B00-A569-E2D68EF2C1DA}"/>
    <dgm:cxn modelId="{139BEBF9-540E-4103-A8DC-FA8E052032B8}" srcId="{51C186C6-4115-4E18-A634-9D7DC5496876}" destId="{8105F8B8-E4AA-47F1-860F-6E96875F2C13}" srcOrd="5" destOrd="0" parTransId="{390EF901-0209-40B0-956B-62A16AAFCAEA}" sibTransId="{22BE2020-1F6B-4D5A-AEBE-100181E6D3A2}"/>
    <dgm:cxn modelId="{9D48CF87-D824-44EC-88B8-01DA5749C578}" type="presParOf" srcId="{B5EB6CF7-A95F-4022-93F1-236092BECB0A}" destId="{EC83D5EE-F3E6-42E6-A976-84FAF6336AB1}" srcOrd="0" destOrd="0" presId="urn:microsoft.com/office/officeart/2005/8/layout/hProcess11"/>
    <dgm:cxn modelId="{7809A3BC-53EF-48CF-9F40-7FA3E1384C15}" type="presParOf" srcId="{B5EB6CF7-A95F-4022-93F1-236092BECB0A}" destId="{D4CD6209-A62D-41E2-BF86-A6E6433FE9EA}" srcOrd="1" destOrd="0" presId="urn:microsoft.com/office/officeart/2005/8/layout/hProcess11"/>
    <dgm:cxn modelId="{84629101-945E-406A-B47B-E03CBA41CD8E}" type="presParOf" srcId="{D4CD6209-A62D-41E2-BF86-A6E6433FE9EA}" destId="{629242D5-21E1-4D1D-93C8-6526F4406066}" srcOrd="0" destOrd="0" presId="urn:microsoft.com/office/officeart/2005/8/layout/hProcess11"/>
    <dgm:cxn modelId="{633421EF-5A3B-44C8-B6ED-90A45A84D428}" type="presParOf" srcId="{629242D5-21E1-4D1D-93C8-6526F4406066}" destId="{7EA293C0-7324-4D4B-8E95-474DB63B0987}" srcOrd="0" destOrd="0" presId="urn:microsoft.com/office/officeart/2005/8/layout/hProcess11"/>
    <dgm:cxn modelId="{7A660408-12FA-431E-A954-F7F3C8F5BF68}" type="presParOf" srcId="{629242D5-21E1-4D1D-93C8-6526F4406066}" destId="{2E91DFA7-D0C4-4715-B00B-055B28AA5E3B}" srcOrd="1" destOrd="0" presId="urn:microsoft.com/office/officeart/2005/8/layout/hProcess11"/>
    <dgm:cxn modelId="{824FC63A-3E94-479B-A2C0-8D1421D5D9A7}" type="presParOf" srcId="{629242D5-21E1-4D1D-93C8-6526F4406066}" destId="{65321762-2CD9-4796-A2B7-DCA66FBF70DF}" srcOrd="2" destOrd="0" presId="urn:microsoft.com/office/officeart/2005/8/layout/hProcess11"/>
    <dgm:cxn modelId="{2629670A-3AC2-4DDC-9790-0470470B781F}" type="presParOf" srcId="{D4CD6209-A62D-41E2-BF86-A6E6433FE9EA}" destId="{DACB4186-8F7B-4D61-8073-84E8C4A2B1E5}" srcOrd="1" destOrd="0" presId="urn:microsoft.com/office/officeart/2005/8/layout/hProcess11"/>
    <dgm:cxn modelId="{AB10376D-B9CC-47E6-90D8-242F6F729BBB}" type="presParOf" srcId="{D4CD6209-A62D-41E2-BF86-A6E6433FE9EA}" destId="{1CA566BA-1765-435D-A16B-C6B85E4FB8C3}" srcOrd="2" destOrd="0" presId="urn:microsoft.com/office/officeart/2005/8/layout/hProcess11"/>
    <dgm:cxn modelId="{4A2930DE-F875-4BCD-BE92-0CECC2645667}" type="presParOf" srcId="{1CA566BA-1765-435D-A16B-C6B85E4FB8C3}" destId="{313FE455-2FFA-4384-A580-3D8575D4F6BE}" srcOrd="0" destOrd="0" presId="urn:microsoft.com/office/officeart/2005/8/layout/hProcess11"/>
    <dgm:cxn modelId="{504F80D6-9074-4142-BADE-A48EDA7BE77E}" type="presParOf" srcId="{1CA566BA-1765-435D-A16B-C6B85E4FB8C3}" destId="{7823A2C0-F4B9-4897-A661-B833A27BC298}" srcOrd="1" destOrd="0" presId="urn:microsoft.com/office/officeart/2005/8/layout/hProcess11"/>
    <dgm:cxn modelId="{54169300-DB45-4FB5-B56A-704D76EFC5ED}" type="presParOf" srcId="{1CA566BA-1765-435D-A16B-C6B85E4FB8C3}" destId="{81DFE49C-314D-4301-BC30-4CA2C1B6D1AF}" srcOrd="2" destOrd="0" presId="urn:microsoft.com/office/officeart/2005/8/layout/hProcess11"/>
    <dgm:cxn modelId="{B6A83099-FBD7-4824-B219-AC2993323949}" type="presParOf" srcId="{D4CD6209-A62D-41E2-BF86-A6E6433FE9EA}" destId="{C78C75CE-F37E-4DBB-BA12-CDD095E1C710}" srcOrd="3" destOrd="0" presId="urn:microsoft.com/office/officeart/2005/8/layout/hProcess11"/>
    <dgm:cxn modelId="{EB46CF5B-A552-4B94-B8CC-13CE4C2CCD3E}" type="presParOf" srcId="{D4CD6209-A62D-41E2-BF86-A6E6433FE9EA}" destId="{3241CD1A-CCBF-4ABF-A902-77CE5DBC1D76}" srcOrd="4" destOrd="0" presId="urn:microsoft.com/office/officeart/2005/8/layout/hProcess11"/>
    <dgm:cxn modelId="{01C6C474-FA73-4583-9F1C-D0CA13E8C227}" type="presParOf" srcId="{3241CD1A-CCBF-4ABF-A902-77CE5DBC1D76}" destId="{FE913E35-6D59-4F26-821D-349CB6ECE1FE}" srcOrd="0" destOrd="0" presId="urn:microsoft.com/office/officeart/2005/8/layout/hProcess11"/>
    <dgm:cxn modelId="{7F0E2307-CA4E-4F1E-87D3-390924257A6D}" type="presParOf" srcId="{3241CD1A-CCBF-4ABF-A902-77CE5DBC1D76}" destId="{EE3D4AE1-FFC0-43FB-B568-65B98C079899}" srcOrd="1" destOrd="0" presId="urn:microsoft.com/office/officeart/2005/8/layout/hProcess11"/>
    <dgm:cxn modelId="{39C2BB88-F52C-4A40-AD87-3ED949739AF5}" type="presParOf" srcId="{3241CD1A-CCBF-4ABF-A902-77CE5DBC1D76}" destId="{EE5FA943-E89F-478E-9F37-D90EF59D874E}" srcOrd="2" destOrd="0" presId="urn:microsoft.com/office/officeart/2005/8/layout/hProcess11"/>
    <dgm:cxn modelId="{7DEF56FC-7FA1-4F37-AAF6-2AF0FEE2277F}" type="presParOf" srcId="{D4CD6209-A62D-41E2-BF86-A6E6433FE9EA}" destId="{E82DB0FA-CEF9-4DEA-8B78-7647ED0C139C}" srcOrd="5" destOrd="0" presId="urn:microsoft.com/office/officeart/2005/8/layout/hProcess11"/>
    <dgm:cxn modelId="{CE7D9A64-EA5C-4BA4-8E76-CACCBE1A5396}" type="presParOf" srcId="{D4CD6209-A62D-41E2-BF86-A6E6433FE9EA}" destId="{8FB80272-571A-435A-A8A0-605026DEECE9}" srcOrd="6" destOrd="0" presId="urn:microsoft.com/office/officeart/2005/8/layout/hProcess11"/>
    <dgm:cxn modelId="{A2C6140A-79A6-4DFB-BCA7-308DFABC947C}" type="presParOf" srcId="{8FB80272-571A-435A-A8A0-605026DEECE9}" destId="{7F960443-0026-44D0-A354-36947DA76591}" srcOrd="0" destOrd="0" presId="urn:microsoft.com/office/officeart/2005/8/layout/hProcess11"/>
    <dgm:cxn modelId="{56282EB9-C614-4949-AE7F-777C6E8C4938}" type="presParOf" srcId="{8FB80272-571A-435A-A8A0-605026DEECE9}" destId="{6217BB9D-E8C1-41D2-A215-485AF2405993}" srcOrd="1" destOrd="0" presId="urn:microsoft.com/office/officeart/2005/8/layout/hProcess11"/>
    <dgm:cxn modelId="{0171C4DE-697C-42E4-8399-0A6554E5801F}" type="presParOf" srcId="{8FB80272-571A-435A-A8A0-605026DEECE9}" destId="{CA5DA1D3-1488-4DC5-ABC6-18E3AE4F4A3D}" srcOrd="2" destOrd="0" presId="urn:microsoft.com/office/officeart/2005/8/layout/hProcess11"/>
    <dgm:cxn modelId="{5C63641E-99BF-4AB1-BBE6-821224BB9001}" type="presParOf" srcId="{D4CD6209-A62D-41E2-BF86-A6E6433FE9EA}" destId="{86F92BCF-270A-4326-961D-53D20BAE43E5}" srcOrd="7" destOrd="0" presId="urn:microsoft.com/office/officeart/2005/8/layout/hProcess11"/>
    <dgm:cxn modelId="{10C98D4A-1539-4D66-97CE-E3F9D1F984E1}" type="presParOf" srcId="{D4CD6209-A62D-41E2-BF86-A6E6433FE9EA}" destId="{12AD1944-00B9-4E0F-96FC-23E5D0801A52}" srcOrd="8" destOrd="0" presId="urn:microsoft.com/office/officeart/2005/8/layout/hProcess11"/>
    <dgm:cxn modelId="{2FC6A72D-59F0-4A52-91AB-C0AA7E39D62B}" type="presParOf" srcId="{12AD1944-00B9-4E0F-96FC-23E5D0801A52}" destId="{42417541-2FF1-4E3B-A96C-10A8CACF9B68}" srcOrd="0" destOrd="0" presId="urn:microsoft.com/office/officeart/2005/8/layout/hProcess11"/>
    <dgm:cxn modelId="{2B82E426-F006-4250-BAC1-328834F1D184}" type="presParOf" srcId="{12AD1944-00B9-4E0F-96FC-23E5D0801A52}" destId="{69C88DFA-D58E-48EA-9062-3FA5CA4725B3}" srcOrd="1" destOrd="0" presId="urn:microsoft.com/office/officeart/2005/8/layout/hProcess11"/>
    <dgm:cxn modelId="{5BAFFB56-71E3-49E2-A78D-41693B3B0CBE}" type="presParOf" srcId="{12AD1944-00B9-4E0F-96FC-23E5D0801A52}" destId="{D11887E7-72E5-4692-865A-3B6FC866D5FE}" srcOrd="2" destOrd="0" presId="urn:microsoft.com/office/officeart/2005/8/layout/hProcess11"/>
    <dgm:cxn modelId="{0DAA1284-BA54-4ED4-848D-E236CE62F404}" type="presParOf" srcId="{D4CD6209-A62D-41E2-BF86-A6E6433FE9EA}" destId="{CF16D5B4-3E62-4750-A8A4-9DEEDF7C353D}" srcOrd="9" destOrd="0" presId="urn:microsoft.com/office/officeart/2005/8/layout/hProcess11"/>
    <dgm:cxn modelId="{ADE5E044-986B-4EE8-92DB-91B88695D32C}" type="presParOf" srcId="{D4CD6209-A62D-41E2-BF86-A6E6433FE9EA}" destId="{BD2048B0-FDDD-401A-86A1-78A94DEAFD47}" srcOrd="10" destOrd="0" presId="urn:microsoft.com/office/officeart/2005/8/layout/hProcess11"/>
    <dgm:cxn modelId="{1A3B4DAE-1AA8-4B8B-A41F-A60863A09A2A}" type="presParOf" srcId="{BD2048B0-FDDD-401A-86A1-78A94DEAFD47}" destId="{CDD99938-B6D6-4C3E-8B5F-107312D75083}" srcOrd="0" destOrd="0" presId="urn:microsoft.com/office/officeart/2005/8/layout/hProcess11"/>
    <dgm:cxn modelId="{7FD0C407-5DFE-405A-8AFD-93CA5882DCF3}" type="presParOf" srcId="{BD2048B0-FDDD-401A-86A1-78A94DEAFD47}" destId="{4D225957-A16E-4751-9DB3-3150C8931F89}" srcOrd="1" destOrd="0" presId="urn:microsoft.com/office/officeart/2005/8/layout/hProcess11"/>
    <dgm:cxn modelId="{7CB2EA63-584F-4955-AD5C-2452A5B12B51}" type="presParOf" srcId="{BD2048B0-FDDD-401A-86A1-78A94DEAFD47}" destId="{0550DD5D-2FB7-4BDF-BD2F-3A00F357FCA0}" srcOrd="2" destOrd="0" presId="urn:microsoft.com/office/officeart/2005/8/layout/hProcess11"/>
    <dgm:cxn modelId="{249F2A4E-80C1-4025-B2DB-2EEDE50194FC}" type="presParOf" srcId="{D4CD6209-A62D-41E2-BF86-A6E6433FE9EA}" destId="{BADE5439-22E5-409A-946A-6BD4B2E9D9A5}" srcOrd="11" destOrd="0" presId="urn:microsoft.com/office/officeart/2005/8/layout/hProcess11"/>
    <dgm:cxn modelId="{66A5F50E-029F-44F3-87C7-F518BB4D3246}" type="presParOf" srcId="{D4CD6209-A62D-41E2-BF86-A6E6433FE9EA}" destId="{F1AE5460-ADFF-4691-BB41-22C39B0BED91}" srcOrd="12" destOrd="0" presId="urn:microsoft.com/office/officeart/2005/8/layout/hProcess11"/>
    <dgm:cxn modelId="{01D7C0B1-9699-4B60-95BA-1C92FD081CFD}" type="presParOf" srcId="{F1AE5460-ADFF-4691-BB41-22C39B0BED91}" destId="{4D1F7044-B375-48E5-A475-6CF59588A0FF}" srcOrd="0" destOrd="0" presId="urn:microsoft.com/office/officeart/2005/8/layout/hProcess11"/>
    <dgm:cxn modelId="{F5C97313-AA57-40C5-B65E-9DF25D789457}" type="presParOf" srcId="{F1AE5460-ADFF-4691-BB41-22C39B0BED91}" destId="{8E0DE427-56C4-4C20-BDFC-6346F74DEF4E}" srcOrd="1" destOrd="0" presId="urn:microsoft.com/office/officeart/2005/8/layout/hProcess11"/>
    <dgm:cxn modelId="{CA5BFDA6-7CDF-4597-B720-F7417F9B1400}" type="presParOf" srcId="{F1AE5460-ADFF-4691-BB41-22C39B0BED91}" destId="{C4AAACB8-9C74-443A-9684-C641AA8CBC1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97EC7-0DF0-42AC-B544-D20251BC58C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6BAF760-1D16-46AE-8028-CA2520E67D58}">
      <dgm:prSet phldrT="[Text]"/>
      <dgm:spPr>
        <a:solidFill>
          <a:srgbClr val="D36601"/>
        </a:solidFill>
      </dgm:spPr>
      <dgm:t>
        <a:bodyPr/>
        <a:lstStyle/>
        <a:p>
          <a:r>
            <a:rPr lang="de-DE" dirty="0"/>
            <a:t>AG Weiterbildung der Kompetenzregion Lausitz</a:t>
          </a:r>
        </a:p>
      </dgm:t>
    </dgm:pt>
    <dgm:pt modelId="{B8F0B1CA-96C4-4419-9D7E-394D99DFB6CD}" type="parTrans" cxnId="{433AF570-911D-45A5-AEC7-3E77B56C28C0}">
      <dgm:prSet/>
      <dgm:spPr/>
      <dgm:t>
        <a:bodyPr/>
        <a:lstStyle/>
        <a:p>
          <a:endParaRPr lang="de-DE"/>
        </a:p>
      </dgm:t>
    </dgm:pt>
    <dgm:pt modelId="{53028AE7-8267-4339-A1CF-536074F10F01}" type="sibTrans" cxnId="{433AF570-911D-45A5-AEC7-3E77B56C28C0}">
      <dgm:prSet/>
      <dgm:spPr>
        <a:solidFill>
          <a:srgbClr val="D36601"/>
        </a:solidFill>
      </dgm:spPr>
      <dgm:t>
        <a:bodyPr/>
        <a:lstStyle/>
        <a:p>
          <a:r>
            <a:rPr lang="de-DE" dirty="0"/>
            <a:t>Netzwerk Personalentwicklung Brandenburg</a:t>
          </a:r>
        </a:p>
      </dgm:t>
    </dgm:pt>
    <dgm:pt modelId="{1670D5A8-48C4-4376-B40F-1FDB851A046F}">
      <dgm:prSet phldrT="[Text]"/>
      <dgm:spPr/>
      <dgm:t>
        <a:bodyPr/>
        <a:lstStyle/>
        <a:p>
          <a:endParaRPr lang="de-DE" dirty="0"/>
        </a:p>
      </dgm:t>
    </dgm:pt>
    <dgm:pt modelId="{52BBF61A-3E32-407C-9A8D-E3007A3296F8}" type="parTrans" cxnId="{BA8D5A47-E815-410B-84A3-00BD681B182B}">
      <dgm:prSet/>
      <dgm:spPr/>
      <dgm:t>
        <a:bodyPr/>
        <a:lstStyle/>
        <a:p>
          <a:endParaRPr lang="de-DE"/>
        </a:p>
      </dgm:t>
    </dgm:pt>
    <dgm:pt modelId="{569A6C51-E33C-4C10-9DA3-61B999C3E61C}" type="sibTrans" cxnId="{BA8D5A47-E815-410B-84A3-00BD681B182B}">
      <dgm:prSet/>
      <dgm:spPr/>
      <dgm:t>
        <a:bodyPr/>
        <a:lstStyle/>
        <a:p>
          <a:endParaRPr lang="de-DE"/>
        </a:p>
      </dgm:t>
    </dgm:pt>
    <dgm:pt modelId="{BD65AAD5-DF15-43CB-AE73-BFB9F8F92ACD}">
      <dgm:prSet/>
      <dgm:spPr>
        <a:solidFill>
          <a:srgbClr val="D36601"/>
        </a:solidFill>
      </dgm:spPr>
      <dgm:t>
        <a:bodyPr/>
        <a:lstStyle/>
        <a:p>
          <a:r>
            <a:rPr lang="de-DE" b="0" dirty="0"/>
            <a:t>Bundesarbeits-gemeinschaft Wissenschaftliche Weiterbildung für Ältere (BAG </a:t>
          </a:r>
          <a:r>
            <a:rPr lang="de-DE" b="0" dirty="0" err="1"/>
            <a:t>WiWA</a:t>
          </a:r>
          <a:r>
            <a:rPr lang="de-DE" b="0" dirty="0"/>
            <a:t>)</a:t>
          </a:r>
        </a:p>
      </dgm:t>
    </dgm:pt>
    <dgm:pt modelId="{8D5A21CE-6BA0-42B8-99A3-7D7B0B28988C}" type="parTrans" cxnId="{1D53D0D0-0E87-4FA2-AED9-78B2D864D0A0}">
      <dgm:prSet/>
      <dgm:spPr/>
      <dgm:t>
        <a:bodyPr/>
        <a:lstStyle/>
        <a:p>
          <a:endParaRPr lang="de-DE"/>
        </a:p>
      </dgm:t>
    </dgm:pt>
    <dgm:pt modelId="{433C5C79-4F9E-4A90-87AC-056DDEAF0146}" type="sibTrans" cxnId="{1D53D0D0-0E87-4FA2-AED9-78B2D864D0A0}">
      <dgm:prSet/>
      <dgm:spPr>
        <a:solidFill>
          <a:srgbClr val="D36601"/>
        </a:solidFill>
      </dgm:spPr>
      <dgm:t>
        <a:bodyPr/>
        <a:lstStyle/>
        <a:p>
          <a:r>
            <a:rPr lang="de-DE" dirty="0"/>
            <a:t>…</a:t>
          </a:r>
        </a:p>
      </dgm:t>
    </dgm:pt>
    <dgm:pt modelId="{5B2C279B-1F6C-4C8F-8BE8-EBCBE7D97D14}">
      <dgm:prSet/>
      <dgm:spPr>
        <a:solidFill>
          <a:srgbClr val="D36601"/>
        </a:solidFill>
      </dgm:spPr>
      <dgm:t>
        <a:bodyPr/>
        <a:lstStyle/>
        <a:p>
          <a:r>
            <a:rPr lang="de-DE" b="0" dirty="0"/>
            <a:t>Deutsche Gesellschaft für Wissenschaftliche Weiterbildung und Fernstudium e.V. (DGWF)</a:t>
          </a:r>
        </a:p>
      </dgm:t>
    </dgm:pt>
    <dgm:pt modelId="{5C547E47-2E47-4765-93F1-EA9D3B8EBE80}" type="parTrans" cxnId="{40BC57E5-5DD1-423F-BA48-B97776C1D07F}">
      <dgm:prSet/>
      <dgm:spPr/>
      <dgm:t>
        <a:bodyPr/>
        <a:lstStyle/>
        <a:p>
          <a:endParaRPr lang="de-DE"/>
        </a:p>
      </dgm:t>
    </dgm:pt>
    <dgm:pt modelId="{02BAA558-7C50-4F9F-9F55-2E4C1AF974A3}" type="sibTrans" cxnId="{40BC57E5-5DD1-423F-BA48-B97776C1D07F}">
      <dgm:prSet/>
      <dgm:spPr>
        <a:solidFill>
          <a:srgbClr val="D36601"/>
        </a:solidFill>
      </dgm:spPr>
      <dgm:t>
        <a:bodyPr/>
        <a:lstStyle/>
        <a:p>
          <a:r>
            <a:rPr lang="de-DE" dirty="0"/>
            <a:t>Landesbeirat Weiterbildung</a:t>
          </a:r>
        </a:p>
      </dgm:t>
    </dgm:pt>
    <dgm:pt modelId="{BBD4283A-DA64-4233-BD53-6A761C8D893A}">
      <dgm:prSet phldrT="[Text]" custT="1"/>
      <dgm:spPr>
        <a:solidFill>
          <a:srgbClr val="D36601"/>
        </a:solidFill>
      </dgm:spPr>
      <dgm:t>
        <a:bodyPr/>
        <a:lstStyle/>
        <a:p>
          <a:r>
            <a:rPr lang="de-DE" sz="1100" dirty="0" err="1"/>
            <a:t>Weiterbil-dungsbeirat</a:t>
          </a:r>
          <a:r>
            <a:rPr lang="de-DE" sz="1100" dirty="0"/>
            <a:t> der Stadt Cottbus</a:t>
          </a:r>
        </a:p>
      </dgm:t>
    </dgm:pt>
    <dgm:pt modelId="{90726ECB-3820-4CB1-8348-B0C9B5BDA054}" type="sibTrans" cxnId="{0AEC3533-85F2-450F-AC16-E29EBFFAD5AC}">
      <dgm:prSet custT="1"/>
      <dgm:spPr>
        <a:solidFill>
          <a:srgbClr val="D36601"/>
        </a:solidFill>
      </dgm:spPr>
      <dgm:t>
        <a:bodyPr/>
        <a:lstStyle/>
        <a:p>
          <a:r>
            <a:rPr lang="de-DE" sz="1100" dirty="0"/>
            <a:t>Runder Tisch der Weiterbilder</a:t>
          </a:r>
        </a:p>
      </dgm:t>
    </dgm:pt>
    <dgm:pt modelId="{AA2CAFE1-FB4D-4C03-8B92-C55D7A0B0C71}" type="parTrans" cxnId="{0AEC3533-85F2-450F-AC16-E29EBFFAD5AC}">
      <dgm:prSet/>
      <dgm:spPr/>
      <dgm:t>
        <a:bodyPr/>
        <a:lstStyle/>
        <a:p>
          <a:endParaRPr lang="de-DE"/>
        </a:p>
      </dgm:t>
    </dgm:pt>
    <dgm:pt modelId="{50608A82-CB6D-4D09-A948-7CAD506B8034}" type="pres">
      <dgm:prSet presAssocID="{20597EC7-0DF0-42AC-B544-D20251BC58C3}" presName="Name0" presStyleCnt="0">
        <dgm:presLayoutVars>
          <dgm:chMax/>
          <dgm:chPref/>
          <dgm:dir/>
          <dgm:animLvl val="lvl"/>
        </dgm:presLayoutVars>
      </dgm:prSet>
      <dgm:spPr/>
    </dgm:pt>
    <dgm:pt modelId="{6A892B38-13DE-4768-AD36-4B4C53365505}" type="pres">
      <dgm:prSet presAssocID="{46BAF760-1D16-46AE-8028-CA2520E67D58}" presName="composite" presStyleCnt="0"/>
      <dgm:spPr/>
    </dgm:pt>
    <dgm:pt modelId="{6BDAB67D-0803-45BC-BC3E-2893DEB12DC3}" type="pres">
      <dgm:prSet presAssocID="{46BAF760-1D16-46AE-8028-CA2520E67D58}" presName="Parent1" presStyleLbl="node1" presStyleIdx="0" presStyleCnt="8" custLinFactNeighborX="-1935" custLinFactNeighborY="561">
        <dgm:presLayoutVars>
          <dgm:chMax val="1"/>
          <dgm:chPref val="1"/>
          <dgm:bulletEnabled val="1"/>
        </dgm:presLayoutVars>
      </dgm:prSet>
      <dgm:spPr/>
    </dgm:pt>
    <dgm:pt modelId="{0614A919-2C2B-4AD5-B642-47A6FC0559E8}" type="pres">
      <dgm:prSet presAssocID="{46BAF760-1D16-46AE-8028-CA2520E67D5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19BB62C-9D73-4D04-858C-07D06458BF64}" type="pres">
      <dgm:prSet presAssocID="{46BAF760-1D16-46AE-8028-CA2520E67D58}" presName="BalanceSpacing" presStyleCnt="0"/>
      <dgm:spPr/>
    </dgm:pt>
    <dgm:pt modelId="{73DE3EEA-2F5E-4888-A018-0D0469C3C1EC}" type="pres">
      <dgm:prSet presAssocID="{46BAF760-1D16-46AE-8028-CA2520E67D58}" presName="BalanceSpacing1" presStyleCnt="0"/>
      <dgm:spPr/>
    </dgm:pt>
    <dgm:pt modelId="{D4660F1B-8C3F-401B-AC6C-D6F6FE2E7361}" type="pres">
      <dgm:prSet presAssocID="{53028AE7-8267-4339-A1CF-536074F10F01}" presName="Accent1Text" presStyleLbl="node1" presStyleIdx="1" presStyleCnt="8"/>
      <dgm:spPr/>
    </dgm:pt>
    <dgm:pt modelId="{E3D37F68-4555-45F0-B6BA-3A22BD02A324}" type="pres">
      <dgm:prSet presAssocID="{53028AE7-8267-4339-A1CF-536074F10F01}" presName="spaceBetweenRectangles" presStyleCnt="0"/>
      <dgm:spPr/>
    </dgm:pt>
    <dgm:pt modelId="{9396B972-B4B0-46A8-A8D2-17BF23B66409}" type="pres">
      <dgm:prSet presAssocID="{BBD4283A-DA64-4233-BD53-6A761C8D893A}" presName="composite" presStyleCnt="0"/>
      <dgm:spPr/>
    </dgm:pt>
    <dgm:pt modelId="{1E252914-6234-4257-8A41-44883A4A7144}" type="pres">
      <dgm:prSet presAssocID="{BBD4283A-DA64-4233-BD53-6A761C8D893A}" presName="Parent1" presStyleLbl="node1" presStyleIdx="2" presStyleCnt="8" custLinFactX="-65756" custLinFactNeighborX="-100000" custLinFactNeighborY="-85851">
        <dgm:presLayoutVars>
          <dgm:chMax val="1"/>
          <dgm:chPref val="1"/>
          <dgm:bulletEnabled val="1"/>
        </dgm:presLayoutVars>
      </dgm:prSet>
      <dgm:spPr/>
    </dgm:pt>
    <dgm:pt modelId="{9052ACEB-EC4D-4153-898B-F399E92F7C3F}" type="pres">
      <dgm:prSet presAssocID="{BBD4283A-DA64-4233-BD53-6A761C8D893A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AFCEBA8-38A7-42A3-B265-F1649D029D30}" type="pres">
      <dgm:prSet presAssocID="{BBD4283A-DA64-4233-BD53-6A761C8D893A}" presName="BalanceSpacing" presStyleCnt="0"/>
      <dgm:spPr/>
    </dgm:pt>
    <dgm:pt modelId="{41993EF9-D087-4976-9E51-DE3B2EC3C771}" type="pres">
      <dgm:prSet presAssocID="{BBD4283A-DA64-4233-BD53-6A761C8D893A}" presName="BalanceSpacing1" presStyleCnt="0"/>
      <dgm:spPr/>
    </dgm:pt>
    <dgm:pt modelId="{A8F35490-7C40-41CB-8DE6-F73B5510EA28}" type="pres">
      <dgm:prSet presAssocID="{90726ECB-3820-4CB1-8348-B0C9B5BDA054}" presName="Accent1Text" presStyleLbl="node1" presStyleIdx="3" presStyleCnt="8" custLinFactNeighborX="55467" custLinFactNeighborY="-84168"/>
      <dgm:spPr/>
    </dgm:pt>
    <dgm:pt modelId="{403779EA-FDD1-41AC-9A66-11D7690EA80D}" type="pres">
      <dgm:prSet presAssocID="{90726ECB-3820-4CB1-8348-B0C9B5BDA054}" presName="spaceBetweenRectangles" presStyleCnt="0"/>
      <dgm:spPr/>
    </dgm:pt>
    <dgm:pt modelId="{BC6412AB-248A-4F83-A5E6-20E0A421F13C}" type="pres">
      <dgm:prSet presAssocID="{5B2C279B-1F6C-4C8F-8BE8-EBCBE7D97D14}" presName="composite" presStyleCnt="0"/>
      <dgm:spPr/>
    </dgm:pt>
    <dgm:pt modelId="{3B42AEF0-DDE2-49BC-B85D-EDFDD609F776}" type="pres">
      <dgm:prSet presAssocID="{5B2C279B-1F6C-4C8F-8BE8-EBCBE7D97D14}" presName="Parent1" presStyleLbl="node1" presStyleIdx="4" presStyleCnt="8" custLinFactNeighborX="-54177" custLinFactNeighborY="-82485">
        <dgm:presLayoutVars>
          <dgm:chMax val="1"/>
          <dgm:chPref val="1"/>
          <dgm:bulletEnabled val="1"/>
        </dgm:presLayoutVars>
      </dgm:prSet>
      <dgm:spPr/>
    </dgm:pt>
    <dgm:pt modelId="{1C3ADD12-8E85-4046-A208-94436897AE1E}" type="pres">
      <dgm:prSet presAssocID="{5B2C279B-1F6C-4C8F-8BE8-EBCBE7D97D14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35C1A2E-53A3-4DC2-8F3C-BB1860089B01}" type="pres">
      <dgm:prSet presAssocID="{5B2C279B-1F6C-4C8F-8BE8-EBCBE7D97D14}" presName="BalanceSpacing" presStyleCnt="0"/>
      <dgm:spPr/>
    </dgm:pt>
    <dgm:pt modelId="{B2ABF7D6-C9BC-44C0-AAD3-85AFC97B4E61}" type="pres">
      <dgm:prSet presAssocID="{5B2C279B-1F6C-4C8F-8BE8-EBCBE7D97D14}" presName="BalanceSpacing1" presStyleCnt="0"/>
      <dgm:spPr/>
    </dgm:pt>
    <dgm:pt modelId="{99C64F7F-4842-42C5-9472-262A6FB1A5ED}" type="pres">
      <dgm:prSet presAssocID="{02BAA558-7C50-4F9F-9F55-2E4C1AF974A3}" presName="Accent1Text" presStyleLbl="node1" presStyleIdx="5" presStyleCnt="8" custLinFactNeighborX="-56112" custLinFactNeighborY="-81095"/>
      <dgm:spPr/>
    </dgm:pt>
    <dgm:pt modelId="{9F129A69-1E99-4C8D-A6F1-5C9969C8360B}" type="pres">
      <dgm:prSet presAssocID="{02BAA558-7C50-4F9F-9F55-2E4C1AF974A3}" presName="spaceBetweenRectangles" presStyleCnt="0"/>
      <dgm:spPr/>
    </dgm:pt>
    <dgm:pt modelId="{2C60329E-CF23-4E93-B1C5-F065AF5A0522}" type="pres">
      <dgm:prSet presAssocID="{BD65AAD5-DF15-43CB-AE73-BFB9F8F92ACD}" presName="composite" presStyleCnt="0"/>
      <dgm:spPr/>
    </dgm:pt>
    <dgm:pt modelId="{EA21D153-F2E6-4E0E-A3FD-4ADF0D740D89}" type="pres">
      <dgm:prSet presAssocID="{BD65AAD5-DF15-43CB-AE73-BFB9F8F92ACD}" presName="Parent1" presStyleLbl="node1" presStyleIdx="6" presStyleCnt="8" custLinFactX="14159" custLinFactY="-68336" custLinFactNeighborX="100000" custLinFactNeighborY="-100000">
        <dgm:presLayoutVars>
          <dgm:chMax val="1"/>
          <dgm:chPref val="1"/>
          <dgm:bulletEnabled val="1"/>
        </dgm:presLayoutVars>
      </dgm:prSet>
      <dgm:spPr/>
    </dgm:pt>
    <dgm:pt modelId="{A348BA84-288A-4E26-BE5A-C072BDC7FDA5}" type="pres">
      <dgm:prSet presAssocID="{BD65AAD5-DF15-43CB-AE73-BFB9F8F92ACD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99D2AD6-9879-4025-BE5C-5AC1329085C2}" type="pres">
      <dgm:prSet presAssocID="{BD65AAD5-DF15-43CB-AE73-BFB9F8F92ACD}" presName="BalanceSpacing" presStyleCnt="0"/>
      <dgm:spPr/>
    </dgm:pt>
    <dgm:pt modelId="{2FA2AEED-585E-4A0F-9F4B-76449E5F9A68}" type="pres">
      <dgm:prSet presAssocID="{BD65AAD5-DF15-43CB-AE73-BFB9F8F92ACD}" presName="BalanceSpacing1" presStyleCnt="0"/>
      <dgm:spPr/>
    </dgm:pt>
    <dgm:pt modelId="{73C606A5-F74F-45F6-B787-84F505CE8004}" type="pres">
      <dgm:prSet presAssocID="{433C5C79-4F9E-4A90-87AC-056DDEAF0146}" presName="Accent1Text" presStyleLbl="node1" presStyleIdx="7" presStyleCnt="8" custLinFactX="-8366" custLinFactNeighborX="-100000" custLinFactNeighborY="-64521"/>
      <dgm:spPr/>
    </dgm:pt>
  </dgm:ptLst>
  <dgm:cxnLst>
    <dgm:cxn modelId="{9E27C82B-6CB9-4BD5-A69E-AE9A503BB49E}" type="presOf" srcId="{BBD4283A-DA64-4233-BD53-6A761C8D893A}" destId="{1E252914-6234-4257-8A41-44883A4A7144}" srcOrd="0" destOrd="0" presId="urn:microsoft.com/office/officeart/2008/layout/AlternatingHexagons"/>
    <dgm:cxn modelId="{7DA0562C-047F-44EE-B776-126589EE44C7}" type="presOf" srcId="{1670D5A8-48C4-4376-B40F-1FDB851A046F}" destId="{0614A919-2C2B-4AD5-B642-47A6FC0559E8}" srcOrd="0" destOrd="0" presId="urn:microsoft.com/office/officeart/2008/layout/AlternatingHexagons"/>
    <dgm:cxn modelId="{0AEC3533-85F2-450F-AC16-E29EBFFAD5AC}" srcId="{20597EC7-0DF0-42AC-B544-D20251BC58C3}" destId="{BBD4283A-DA64-4233-BD53-6A761C8D893A}" srcOrd="1" destOrd="0" parTransId="{AA2CAFE1-FB4D-4C03-8B92-C55D7A0B0C71}" sibTransId="{90726ECB-3820-4CB1-8348-B0C9B5BDA054}"/>
    <dgm:cxn modelId="{08E3B536-6C11-4F17-96F3-86A48F4D412A}" type="presOf" srcId="{433C5C79-4F9E-4A90-87AC-056DDEAF0146}" destId="{73C606A5-F74F-45F6-B787-84F505CE8004}" srcOrd="0" destOrd="0" presId="urn:microsoft.com/office/officeart/2008/layout/AlternatingHexagons"/>
    <dgm:cxn modelId="{BA8D5A47-E815-410B-84A3-00BD681B182B}" srcId="{46BAF760-1D16-46AE-8028-CA2520E67D58}" destId="{1670D5A8-48C4-4376-B40F-1FDB851A046F}" srcOrd="0" destOrd="0" parTransId="{52BBF61A-3E32-407C-9A8D-E3007A3296F8}" sibTransId="{569A6C51-E33C-4C10-9DA3-61B999C3E61C}"/>
    <dgm:cxn modelId="{555A134E-5789-4F2D-83FC-B8CCE15D0737}" type="presOf" srcId="{20597EC7-0DF0-42AC-B544-D20251BC58C3}" destId="{50608A82-CB6D-4D09-A948-7CAD506B8034}" srcOrd="0" destOrd="0" presId="urn:microsoft.com/office/officeart/2008/layout/AlternatingHexagons"/>
    <dgm:cxn modelId="{433AF570-911D-45A5-AEC7-3E77B56C28C0}" srcId="{20597EC7-0DF0-42AC-B544-D20251BC58C3}" destId="{46BAF760-1D16-46AE-8028-CA2520E67D58}" srcOrd="0" destOrd="0" parTransId="{B8F0B1CA-96C4-4419-9D7E-394D99DFB6CD}" sibTransId="{53028AE7-8267-4339-A1CF-536074F10F01}"/>
    <dgm:cxn modelId="{693F407F-C0C6-4B46-B610-792951D24454}" type="presOf" srcId="{BD65AAD5-DF15-43CB-AE73-BFB9F8F92ACD}" destId="{EA21D153-F2E6-4E0E-A3FD-4ADF0D740D89}" srcOrd="0" destOrd="0" presId="urn:microsoft.com/office/officeart/2008/layout/AlternatingHexagons"/>
    <dgm:cxn modelId="{03A9F291-8AE9-4C80-9DB1-68F4FE253472}" type="presOf" srcId="{90726ECB-3820-4CB1-8348-B0C9B5BDA054}" destId="{A8F35490-7C40-41CB-8DE6-F73B5510EA28}" srcOrd="0" destOrd="0" presId="urn:microsoft.com/office/officeart/2008/layout/AlternatingHexagons"/>
    <dgm:cxn modelId="{360B6493-89DB-4E8A-9E31-3B8FC55D0EA2}" type="presOf" srcId="{02BAA558-7C50-4F9F-9F55-2E4C1AF974A3}" destId="{99C64F7F-4842-42C5-9472-262A6FB1A5ED}" srcOrd="0" destOrd="0" presId="urn:microsoft.com/office/officeart/2008/layout/AlternatingHexagons"/>
    <dgm:cxn modelId="{6A0F21AF-B105-4053-B2DB-8975B0956F5E}" type="presOf" srcId="{5B2C279B-1F6C-4C8F-8BE8-EBCBE7D97D14}" destId="{3B42AEF0-DDE2-49BC-B85D-EDFDD609F776}" srcOrd="0" destOrd="0" presId="urn:microsoft.com/office/officeart/2008/layout/AlternatingHexagons"/>
    <dgm:cxn modelId="{4963E8CD-1D84-4EC4-A438-60BF932108F5}" type="presOf" srcId="{53028AE7-8267-4339-A1CF-536074F10F01}" destId="{D4660F1B-8C3F-401B-AC6C-D6F6FE2E7361}" srcOrd="0" destOrd="0" presId="urn:microsoft.com/office/officeart/2008/layout/AlternatingHexagons"/>
    <dgm:cxn modelId="{1D53D0D0-0E87-4FA2-AED9-78B2D864D0A0}" srcId="{20597EC7-0DF0-42AC-B544-D20251BC58C3}" destId="{BD65AAD5-DF15-43CB-AE73-BFB9F8F92ACD}" srcOrd="3" destOrd="0" parTransId="{8D5A21CE-6BA0-42B8-99A3-7D7B0B28988C}" sibTransId="{433C5C79-4F9E-4A90-87AC-056DDEAF0146}"/>
    <dgm:cxn modelId="{40BC57E5-5DD1-423F-BA48-B97776C1D07F}" srcId="{20597EC7-0DF0-42AC-B544-D20251BC58C3}" destId="{5B2C279B-1F6C-4C8F-8BE8-EBCBE7D97D14}" srcOrd="2" destOrd="0" parTransId="{5C547E47-2E47-4765-93F1-EA9D3B8EBE80}" sibTransId="{02BAA558-7C50-4F9F-9F55-2E4C1AF974A3}"/>
    <dgm:cxn modelId="{F57D90F8-99D0-4F4E-A9B7-7C3BAF09D7BA}" type="presOf" srcId="{46BAF760-1D16-46AE-8028-CA2520E67D58}" destId="{6BDAB67D-0803-45BC-BC3E-2893DEB12DC3}" srcOrd="0" destOrd="0" presId="urn:microsoft.com/office/officeart/2008/layout/AlternatingHexagons"/>
    <dgm:cxn modelId="{FDBC5EB9-3592-4F5F-91C8-FFCC3487B3C8}" type="presParOf" srcId="{50608A82-CB6D-4D09-A948-7CAD506B8034}" destId="{6A892B38-13DE-4768-AD36-4B4C53365505}" srcOrd="0" destOrd="0" presId="urn:microsoft.com/office/officeart/2008/layout/AlternatingHexagons"/>
    <dgm:cxn modelId="{C1CA724E-3C3D-4655-9EFC-1AE2F4CE1884}" type="presParOf" srcId="{6A892B38-13DE-4768-AD36-4B4C53365505}" destId="{6BDAB67D-0803-45BC-BC3E-2893DEB12DC3}" srcOrd="0" destOrd="0" presId="urn:microsoft.com/office/officeart/2008/layout/AlternatingHexagons"/>
    <dgm:cxn modelId="{508A65E2-9FBD-4ADC-A236-C075952A6AF7}" type="presParOf" srcId="{6A892B38-13DE-4768-AD36-4B4C53365505}" destId="{0614A919-2C2B-4AD5-B642-47A6FC0559E8}" srcOrd="1" destOrd="0" presId="urn:microsoft.com/office/officeart/2008/layout/AlternatingHexagons"/>
    <dgm:cxn modelId="{C08C893F-5D9A-4888-B301-A2AC6FFC3400}" type="presParOf" srcId="{6A892B38-13DE-4768-AD36-4B4C53365505}" destId="{F19BB62C-9D73-4D04-858C-07D06458BF64}" srcOrd="2" destOrd="0" presId="urn:microsoft.com/office/officeart/2008/layout/AlternatingHexagons"/>
    <dgm:cxn modelId="{CF7F07AD-BC2E-48AE-A8E4-BC140444207E}" type="presParOf" srcId="{6A892B38-13DE-4768-AD36-4B4C53365505}" destId="{73DE3EEA-2F5E-4888-A018-0D0469C3C1EC}" srcOrd="3" destOrd="0" presId="urn:microsoft.com/office/officeart/2008/layout/AlternatingHexagons"/>
    <dgm:cxn modelId="{1E3753BC-8E1D-4CD4-A675-8A0DB1537C09}" type="presParOf" srcId="{6A892B38-13DE-4768-AD36-4B4C53365505}" destId="{D4660F1B-8C3F-401B-AC6C-D6F6FE2E7361}" srcOrd="4" destOrd="0" presId="urn:microsoft.com/office/officeart/2008/layout/AlternatingHexagons"/>
    <dgm:cxn modelId="{CB90C7BE-2105-489F-BC34-CD8755336264}" type="presParOf" srcId="{50608A82-CB6D-4D09-A948-7CAD506B8034}" destId="{E3D37F68-4555-45F0-B6BA-3A22BD02A324}" srcOrd="1" destOrd="0" presId="urn:microsoft.com/office/officeart/2008/layout/AlternatingHexagons"/>
    <dgm:cxn modelId="{628D3501-2513-4E85-901C-261D64EA4BAE}" type="presParOf" srcId="{50608A82-CB6D-4D09-A948-7CAD506B8034}" destId="{9396B972-B4B0-46A8-A8D2-17BF23B66409}" srcOrd="2" destOrd="0" presId="urn:microsoft.com/office/officeart/2008/layout/AlternatingHexagons"/>
    <dgm:cxn modelId="{01BD5B4B-38B6-4DA0-A565-AF3BECDF3E3E}" type="presParOf" srcId="{9396B972-B4B0-46A8-A8D2-17BF23B66409}" destId="{1E252914-6234-4257-8A41-44883A4A7144}" srcOrd="0" destOrd="0" presId="urn:microsoft.com/office/officeart/2008/layout/AlternatingHexagons"/>
    <dgm:cxn modelId="{241D6405-48F4-424A-87F3-621B7C95BE96}" type="presParOf" srcId="{9396B972-B4B0-46A8-A8D2-17BF23B66409}" destId="{9052ACEB-EC4D-4153-898B-F399E92F7C3F}" srcOrd="1" destOrd="0" presId="urn:microsoft.com/office/officeart/2008/layout/AlternatingHexagons"/>
    <dgm:cxn modelId="{33942D13-01D4-44E6-BD5D-F52EFACF950E}" type="presParOf" srcId="{9396B972-B4B0-46A8-A8D2-17BF23B66409}" destId="{1AFCEBA8-38A7-42A3-B265-F1649D029D30}" srcOrd="2" destOrd="0" presId="urn:microsoft.com/office/officeart/2008/layout/AlternatingHexagons"/>
    <dgm:cxn modelId="{6CD7E0E2-7E49-4A24-990B-ECEC75421CE2}" type="presParOf" srcId="{9396B972-B4B0-46A8-A8D2-17BF23B66409}" destId="{41993EF9-D087-4976-9E51-DE3B2EC3C771}" srcOrd="3" destOrd="0" presId="urn:microsoft.com/office/officeart/2008/layout/AlternatingHexagons"/>
    <dgm:cxn modelId="{88BA8A4F-A3BC-4EA3-864A-39379FBB9460}" type="presParOf" srcId="{9396B972-B4B0-46A8-A8D2-17BF23B66409}" destId="{A8F35490-7C40-41CB-8DE6-F73B5510EA28}" srcOrd="4" destOrd="0" presId="urn:microsoft.com/office/officeart/2008/layout/AlternatingHexagons"/>
    <dgm:cxn modelId="{687CA92E-FA8E-4E3C-9E9E-772956D4789D}" type="presParOf" srcId="{50608A82-CB6D-4D09-A948-7CAD506B8034}" destId="{403779EA-FDD1-41AC-9A66-11D7690EA80D}" srcOrd="3" destOrd="0" presId="urn:microsoft.com/office/officeart/2008/layout/AlternatingHexagons"/>
    <dgm:cxn modelId="{6A78CA8E-3D73-4005-ACB9-CC49399437A3}" type="presParOf" srcId="{50608A82-CB6D-4D09-A948-7CAD506B8034}" destId="{BC6412AB-248A-4F83-A5E6-20E0A421F13C}" srcOrd="4" destOrd="0" presId="urn:microsoft.com/office/officeart/2008/layout/AlternatingHexagons"/>
    <dgm:cxn modelId="{5BCDC652-7C1D-4DE1-80F8-6FA89B91E87A}" type="presParOf" srcId="{BC6412AB-248A-4F83-A5E6-20E0A421F13C}" destId="{3B42AEF0-DDE2-49BC-B85D-EDFDD609F776}" srcOrd="0" destOrd="0" presId="urn:microsoft.com/office/officeart/2008/layout/AlternatingHexagons"/>
    <dgm:cxn modelId="{8047C2FC-7B79-434F-B4A6-F28930914F7F}" type="presParOf" srcId="{BC6412AB-248A-4F83-A5E6-20E0A421F13C}" destId="{1C3ADD12-8E85-4046-A208-94436897AE1E}" srcOrd="1" destOrd="0" presId="urn:microsoft.com/office/officeart/2008/layout/AlternatingHexagons"/>
    <dgm:cxn modelId="{6FD9DBEE-F9B3-4FCB-9817-2BC6DD1CC447}" type="presParOf" srcId="{BC6412AB-248A-4F83-A5E6-20E0A421F13C}" destId="{C35C1A2E-53A3-4DC2-8F3C-BB1860089B01}" srcOrd="2" destOrd="0" presId="urn:microsoft.com/office/officeart/2008/layout/AlternatingHexagons"/>
    <dgm:cxn modelId="{07A33F62-0422-4F44-BCA8-BF1D6FB43ECA}" type="presParOf" srcId="{BC6412AB-248A-4F83-A5E6-20E0A421F13C}" destId="{B2ABF7D6-C9BC-44C0-AAD3-85AFC97B4E61}" srcOrd="3" destOrd="0" presId="urn:microsoft.com/office/officeart/2008/layout/AlternatingHexagons"/>
    <dgm:cxn modelId="{8F66AA10-81E5-4BCD-A854-5BE186EB9D52}" type="presParOf" srcId="{BC6412AB-248A-4F83-A5E6-20E0A421F13C}" destId="{99C64F7F-4842-42C5-9472-262A6FB1A5ED}" srcOrd="4" destOrd="0" presId="urn:microsoft.com/office/officeart/2008/layout/AlternatingHexagons"/>
    <dgm:cxn modelId="{7C114A18-1CAD-4FCF-AB96-0D72BD3C84C2}" type="presParOf" srcId="{50608A82-CB6D-4D09-A948-7CAD506B8034}" destId="{9F129A69-1E99-4C8D-A6F1-5C9969C8360B}" srcOrd="5" destOrd="0" presId="urn:microsoft.com/office/officeart/2008/layout/AlternatingHexagons"/>
    <dgm:cxn modelId="{77B70583-31EF-442B-8B23-8693FE76BD0A}" type="presParOf" srcId="{50608A82-CB6D-4D09-A948-7CAD506B8034}" destId="{2C60329E-CF23-4E93-B1C5-F065AF5A0522}" srcOrd="6" destOrd="0" presId="urn:microsoft.com/office/officeart/2008/layout/AlternatingHexagons"/>
    <dgm:cxn modelId="{30371E4C-C69E-4687-9749-8DA9130A267C}" type="presParOf" srcId="{2C60329E-CF23-4E93-B1C5-F065AF5A0522}" destId="{EA21D153-F2E6-4E0E-A3FD-4ADF0D740D89}" srcOrd="0" destOrd="0" presId="urn:microsoft.com/office/officeart/2008/layout/AlternatingHexagons"/>
    <dgm:cxn modelId="{4386B942-9A6B-4B26-81FB-5DE69E6AB9D4}" type="presParOf" srcId="{2C60329E-CF23-4E93-B1C5-F065AF5A0522}" destId="{A348BA84-288A-4E26-BE5A-C072BDC7FDA5}" srcOrd="1" destOrd="0" presId="urn:microsoft.com/office/officeart/2008/layout/AlternatingHexagons"/>
    <dgm:cxn modelId="{2392C959-BE67-4FE6-B255-78FDAF2CC5BC}" type="presParOf" srcId="{2C60329E-CF23-4E93-B1C5-F065AF5A0522}" destId="{599D2AD6-9879-4025-BE5C-5AC1329085C2}" srcOrd="2" destOrd="0" presId="urn:microsoft.com/office/officeart/2008/layout/AlternatingHexagons"/>
    <dgm:cxn modelId="{819AB68F-7680-4151-85AE-7BDAB0A6E273}" type="presParOf" srcId="{2C60329E-CF23-4E93-B1C5-F065AF5A0522}" destId="{2FA2AEED-585E-4A0F-9F4B-76449E5F9A68}" srcOrd="3" destOrd="0" presId="urn:microsoft.com/office/officeart/2008/layout/AlternatingHexagons"/>
    <dgm:cxn modelId="{BBC8FC62-9BE6-4CD6-B5DB-17A8D48EA3CA}" type="presParOf" srcId="{2C60329E-CF23-4E93-B1C5-F065AF5A0522}" destId="{73C606A5-F74F-45F6-B787-84F505CE800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3D5EE-F3E6-42E6-A976-84FAF6336AB1}">
      <dsp:nvSpPr>
        <dsp:cNvPr id="0" name=""/>
        <dsp:cNvSpPr/>
      </dsp:nvSpPr>
      <dsp:spPr>
        <a:xfrm>
          <a:off x="0" y="1493520"/>
          <a:ext cx="8728397" cy="1991360"/>
        </a:xfrm>
        <a:prstGeom prst="notchedRightArrow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293C0-7324-4D4B-8E95-474DB63B0987}">
      <dsp:nvSpPr>
        <dsp:cNvPr id="0" name=""/>
        <dsp:cNvSpPr/>
      </dsp:nvSpPr>
      <dsp:spPr>
        <a:xfrm>
          <a:off x="3322" y="0"/>
          <a:ext cx="904752" cy="199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Ziel bestimmen</a:t>
          </a:r>
          <a:endParaRPr lang="de-D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22" y="0"/>
        <a:ext cx="904752" cy="1991360"/>
      </dsp:txXfrm>
    </dsp:sp>
    <dsp:sp modelId="{2E91DFA7-D0C4-4715-B00B-055B28AA5E3B}">
      <dsp:nvSpPr>
        <dsp:cNvPr id="0" name=""/>
        <dsp:cNvSpPr/>
      </dsp:nvSpPr>
      <dsp:spPr>
        <a:xfrm>
          <a:off x="206856" y="2240357"/>
          <a:ext cx="497684" cy="497684"/>
        </a:xfrm>
        <a:prstGeom prst="ellipse">
          <a:avLst/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FE455-2FFA-4384-A580-3D8575D4F6BE}">
      <dsp:nvSpPr>
        <dsp:cNvPr id="0" name=""/>
        <dsp:cNvSpPr/>
      </dsp:nvSpPr>
      <dsp:spPr>
        <a:xfrm>
          <a:off x="932960" y="2987040"/>
          <a:ext cx="822426" cy="199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 err="1">
              <a:latin typeface="Arial" panose="020B0604020202020204" pitchFamily="34" charset="0"/>
              <a:cs typeface="Arial" panose="020B0604020202020204" pitchFamily="34" charset="0"/>
            </a:rPr>
            <a:t>Stra-tegie</a:t>
          </a: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 ausarbeiten</a:t>
          </a:r>
          <a:endParaRPr lang="de-D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2960" y="2987040"/>
        <a:ext cx="822426" cy="1991360"/>
      </dsp:txXfrm>
    </dsp:sp>
    <dsp:sp modelId="{7823A2C0-F4B9-4897-A661-B833A27BC298}">
      <dsp:nvSpPr>
        <dsp:cNvPr id="0" name=""/>
        <dsp:cNvSpPr/>
      </dsp:nvSpPr>
      <dsp:spPr>
        <a:xfrm>
          <a:off x="1095330" y="2240357"/>
          <a:ext cx="497684" cy="497684"/>
        </a:xfrm>
        <a:prstGeom prst="ellipse">
          <a:avLst/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13E35-6D59-4F26-821D-349CB6ECE1FE}">
      <dsp:nvSpPr>
        <dsp:cNvPr id="0" name=""/>
        <dsp:cNvSpPr/>
      </dsp:nvSpPr>
      <dsp:spPr>
        <a:xfrm>
          <a:off x="1780270" y="0"/>
          <a:ext cx="1126322" cy="199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Zuständig-</a:t>
          </a:r>
          <a:r>
            <a:rPr lang="de-DE" sz="1600" b="0" kern="1200" dirty="0" err="1">
              <a:latin typeface="Arial" panose="020B0604020202020204" pitchFamily="34" charset="0"/>
              <a:cs typeface="Arial" panose="020B0604020202020204" pitchFamily="34" charset="0"/>
            </a:rPr>
            <a:t>keiten</a:t>
          </a: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 klar </a:t>
          </a:r>
          <a:r>
            <a:rPr lang="de-DE" sz="1600" b="0" kern="1200" dirty="0" err="1">
              <a:latin typeface="Arial" panose="020B0604020202020204" pitchFamily="34" charset="0"/>
              <a:cs typeface="Arial" panose="020B0604020202020204" pitchFamily="34" charset="0"/>
            </a:rPr>
            <a:t>defi</a:t>
          </a: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-nieren</a:t>
          </a:r>
          <a:endParaRPr lang="de-D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0270" y="0"/>
        <a:ext cx="1126322" cy="1991360"/>
      </dsp:txXfrm>
    </dsp:sp>
    <dsp:sp modelId="{EE3D4AE1-FFC0-43FB-B568-65B98C079899}">
      <dsp:nvSpPr>
        <dsp:cNvPr id="0" name=""/>
        <dsp:cNvSpPr/>
      </dsp:nvSpPr>
      <dsp:spPr>
        <a:xfrm>
          <a:off x="2094589" y="2240357"/>
          <a:ext cx="497684" cy="497684"/>
        </a:xfrm>
        <a:prstGeom prst="ellipse">
          <a:avLst/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60443-0026-44D0-A354-36947DA76591}">
      <dsp:nvSpPr>
        <dsp:cNvPr id="0" name=""/>
        <dsp:cNvSpPr/>
      </dsp:nvSpPr>
      <dsp:spPr>
        <a:xfrm>
          <a:off x="2931477" y="2987040"/>
          <a:ext cx="1083271" cy="199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Erstes Treffen, </a:t>
          </a:r>
          <a:r>
            <a:rPr lang="de-DE" sz="1600" b="0" kern="1200" dirty="0" err="1">
              <a:latin typeface="Arial" panose="020B0604020202020204" pitchFamily="34" charset="0"/>
              <a:cs typeface="Arial" panose="020B0604020202020204" pitchFamily="34" charset="0"/>
            </a:rPr>
            <a:t>Aufga-ben</a:t>
          </a: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600" b="0" kern="1200" dirty="0" err="1">
              <a:latin typeface="Arial" panose="020B0604020202020204" pitchFamily="34" charset="0"/>
              <a:cs typeface="Arial" panose="020B0604020202020204" pitchFamily="34" charset="0"/>
            </a:rPr>
            <a:t>be</a:t>
          </a: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-nennen</a:t>
          </a:r>
          <a:endParaRPr lang="de-D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31477" y="2987040"/>
        <a:ext cx="1083271" cy="1991360"/>
      </dsp:txXfrm>
    </dsp:sp>
    <dsp:sp modelId="{6217BB9D-E8C1-41D2-A215-485AF2405993}">
      <dsp:nvSpPr>
        <dsp:cNvPr id="0" name=""/>
        <dsp:cNvSpPr/>
      </dsp:nvSpPr>
      <dsp:spPr>
        <a:xfrm>
          <a:off x="3224271" y="2240357"/>
          <a:ext cx="497684" cy="497684"/>
        </a:xfrm>
        <a:prstGeom prst="ellipse">
          <a:avLst/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17541-2FF1-4E3B-A96C-10A8CACF9B68}">
      <dsp:nvSpPr>
        <dsp:cNvPr id="0" name=""/>
        <dsp:cNvSpPr/>
      </dsp:nvSpPr>
      <dsp:spPr>
        <a:xfrm>
          <a:off x="4039633" y="0"/>
          <a:ext cx="1076196" cy="199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Zweites Treffen</a:t>
          </a:r>
          <a:endParaRPr lang="de-D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9633" y="0"/>
        <a:ext cx="1076196" cy="1991360"/>
      </dsp:txXfrm>
    </dsp:sp>
    <dsp:sp modelId="{69C88DFA-D58E-48EA-9062-3FA5CA4725B3}">
      <dsp:nvSpPr>
        <dsp:cNvPr id="0" name=""/>
        <dsp:cNvSpPr/>
      </dsp:nvSpPr>
      <dsp:spPr>
        <a:xfrm>
          <a:off x="4328889" y="2240357"/>
          <a:ext cx="497684" cy="497684"/>
        </a:xfrm>
        <a:prstGeom prst="ellipse">
          <a:avLst/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99938-B6D6-4C3E-8B5F-107312D75083}">
      <dsp:nvSpPr>
        <dsp:cNvPr id="0" name=""/>
        <dsp:cNvSpPr/>
      </dsp:nvSpPr>
      <dsp:spPr>
        <a:xfrm>
          <a:off x="5140714" y="2987040"/>
          <a:ext cx="1060604" cy="199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Ggf. Strategie &amp; Ziel an-passen</a:t>
          </a:r>
          <a:endParaRPr lang="de-D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40714" y="2987040"/>
        <a:ext cx="1060604" cy="1991360"/>
      </dsp:txXfrm>
    </dsp:sp>
    <dsp:sp modelId="{4D225957-A16E-4751-9DB3-3150C8931F89}">
      <dsp:nvSpPr>
        <dsp:cNvPr id="0" name=""/>
        <dsp:cNvSpPr/>
      </dsp:nvSpPr>
      <dsp:spPr>
        <a:xfrm>
          <a:off x="5422174" y="2240357"/>
          <a:ext cx="497684" cy="497684"/>
        </a:xfrm>
        <a:prstGeom prst="ellipse">
          <a:avLst/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F7044-B375-48E5-A475-6CF59588A0FF}">
      <dsp:nvSpPr>
        <dsp:cNvPr id="0" name=""/>
        <dsp:cNvSpPr/>
      </dsp:nvSpPr>
      <dsp:spPr>
        <a:xfrm>
          <a:off x="6226202" y="0"/>
          <a:ext cx="1626031" cy="199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Regelmäßig-</a:t>
          </a:r>
          <a:r>
            <a:rPr lang="de-DE" sz="1600" b="0" kern="1200" dirty="0" err="1">
              <a:latin typeface="Arial" panose="020B0604020202020204" pitchFamily="34" charset="0"/>
              <a:cs typeface="Arial" panose="020B0604020202020204" pitchFamily="34" charset="0"/>
            </a:rPr>
            <a:t>keit</a:t>
          </a:r>
          <a:r>
            <a:rPr lang="de-DE" sz="1600" b="0" kern="1200" dirty="0">
              <a:latin typeface="Arial" panose="020B0604020202020204" pitchFamily="34" charset="0"/>
              <a:cs typeface="Arial" panose="020B0604020202020204" pitchFamily="34" charset="0"/>
            </a:rPr>
            <a:t> aufbauen</a:t>
          </a:r>
          <a:endParaRPr lang="de-D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6202" y="0"/>
        <a:ext cx="1626031" cy="1991360"/>
      </dsp:txXfrm>
    </dsp:sp>
    <dsp:sp modelId="{8E0DE427-56C4-4C20-BDFC-6346F74DEF4E}">
      <dsp:nvSpPr>
        <dsp:cNvPr id="0" name=""/>
        <dsp:cNvSpPr/>
      </dsp:nvSpPr>
      <dsp:spPr>
        <a:xfrm>
          <a:off x="6790376" y="2240357"/>
          <a:ext cx="497684" cy="497684"/>
        </a:xfrm>
        <a:prstGeom prst="ellipse">
          <a:avLst/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AB67D-0803-45BC-BC3E-2893DEB12DC3}">
      <dsp:nvSpPr>
        <dsp:cNvPr id="0" name=""/>
        <dsp:cNvSpPr/>
      </dsp:nvSpPr>
      <dsp:spPr>
        <a:xfrm rot="5400000">
          <a:off x="3337634" y="112274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AG Weiterbildung der Kompetenzregion Lausitz</a:t>
          </a:r>
        </a:p>
      </dsp:txBody>
      <dsp:txXfrm rot="-5400000">
        <a:off x="3656016" y="256459"/>
        <a:ext cx="950585" cy="1092626"/>
      </dsp:txXfrm>
    </dsp:sp>
    <dsp:sp modelId="{0614A919-2C2B-4AD5-B642-47A6FC0559E8}">
      <dsp:nvSpPr>
        <dsp:cNvPr id="0" name=""/>
        <dsp:cNvSpPr/>
      </dsp:nvSpPr>
      <dsp:spPr>
        <a:xfrm>
          <a:off x="4890435" y="317661"/>
          <a:ext cx="1771483" cy="95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/>
        </a:p>
      </dsp:txBody>
      <dsp:txXfrm>
        <a:off x="4890435" y="317661"/>
        <a:ext cx="1771483" cy="952410"/>
      </dsp:txXfrm>
    </dsp:sp>
    <dsp:sp modelId="{D4660F1B-8C3F-401B-AC6C-D6F6FE2E7361}">
      <dsp:nvSpPr>
        <dsp:cNvPr id="0" name=""/>
        <dsp:cNvSpPr/>
      </dsp:nvSpPr>
      <dsp:spPr>
        <a:xfrm rot="5400000">
          <a:off x="1872882" y="103369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Netzwerk Personalentwicklung Brandenburg</a:t>
          </a:r>
        </a:p>
      </dsp:txBody>
      <dsp:txXfrm rot="-5400000">
        <a:off x="2191264" y="247554"/>
        <a:ext cx="950585" cy="1092626"/>
      </dsp:txXfrm>
    </dsp:sp>
    <dsp:sp modelId="{1E252914-6234-4257-8A41-44883A4A7144}">
      <dsp:nvSpPr>
        <dsp:cNvPr id="0" name=""/>
        <dsp:cNvSpPr/>
      </dsp:nvSpPr>
      <dsp:spPr>
        <a:xfrm rot="5400000">
          <a:off x="326679" y="103177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/>
            <a:t>Weiterbil-dungsbeirat</a:t>
          </a:r>
          <a:r>
            <a:rPr lang="de-DE" sz="1100" kern="1200" dirty="0"/>
            <a:t> der Stadt Cottbus</a:t>
          </a:r>
        </a:p>
      </dsp:txBody>
      <dsp:txXfrm rot="-5400000">
        <a:off x="645061" y="247362"/>
        <a:ext cx="950585" cy="1092626"/>
      </dsp:txXfrm>
    </dsp:sp>
    <dsp:sp modelId="{9052ACEB-EC4D-4153-898B-F399E92F7C3F}">
      <dsp:nvSpPr>
        <dsp:cNvPr id="0" name=""/>
        <dsp:cNvSpPr/>
      </dsp:nvSpPr>
      <dsp:spPr>
        <a:xfrm>
          <a:off x="947456" y="1665005"/>
          <a:ext cx="1714338" cy="95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35490-7C40-41CB-8DE6-F73B5510EA28}">
      <dsp:nvSpPr>
        <dsp:cNvPr id="0" name=""/>
        <dsp:cNvSpPr/>
      </dsp:nvSpPr>
      <dsp:spPr>
        <a:xfrm rot="5400000">
          <a:off x="4873233" y="114671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Runder Tisch der Weiterbilder</a:t>
          </a:r>
        </a:p>
      </dsp:txBody>
      <dsp:txXfrm rot="-5400000">
        <a:off x="5191615" y="258856"/>
        <a:ext cx="950585" cy="1092626"/>
      </dsp:txXfrm>
    </dsp:sp>
    <dsp:sp modelId="{3B42AEF0-DDE2-49BC-B85D-EDFDD609F776}">
      <dsp:nvSpPr>
        <dsp:cNvPr id="0" name=""/>
        <dsp:cNvSpPr/>
      </dsp:nvSpPr>
      <dsp:spPr>
        <a:xfrm rot="5400000">
          <a:off x="2616175" y="1488729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0" kern="1200" dirty="0"/>
            <a:t>Deutsche Gesellschaft für Wissenschaftliche Weiterbildung und Fernstudium e.V. (DGWF)</a:t>
          </a:r>
        </a:p>
      </dsp:txBody>
      <dsp:txXfrm rot="-5400000">
        <a:off x="2934557" y="1632914"/>
        <a:ext cx="950585" cy="1092626"/>
      </dsp:txXfrm>
    </dsp:sp>
    <dsp:sp modelId="{1C3ADD12-8E85-4046-A208-94436897AE1E}">
      <dsp:nvSpPr>
        <dsp:cNvPr id="0" name=""/>
        <dsp:cNvSpPr/>
      </dsp:nvSpPr>
      <dsp:spPr>
        <a:xfrm>
          <a:off x="4890435" y="3012348"/>
          <a:ext cx="1771483" cy="95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64F7F-4842-42C5-9472-262A6FB1A5ED}">
      <dsp:nvSpPr>
        <dsp:cNvPr id="0" name=""/>
        <dsp:cNvSpPr/>
      </dsp:nvSpPr>
      <dsp:spPr>
        <a:xfrm rot="5400000">
          <a:off x="1097977" y="1510793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Landesbeirat Weiterbildung</a:t>
          </a:r>
        </a:p>
      </dsp:txBody>
      <dsp:txXfrm rot="-5400000">
        <a:off x="1416359" y="1654978"/>
        <a:ext cx="950585" cy="1092626"/>
      </dsp:txXfrm>
    </dsp:sp>
    <dsp:sp modelId="{EA21D153-F2E6-4E0E-A3FD-4ADF0D740D89}">
      <dsp:nvSpPr>
        <dsp:cNvPr id="0" name=""/>
        <dsp:cNvSpPr/>
      </dsp:nvSpPr>
      <dsp:spPr>
        <a:xfrm rot="5400000">
          <a:off x="4192292" y="1473316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0" kern="1200" dirty="0"/>
            <a:t>Bundesarbeits-gemeinschaft Wissenschaftliche Weiterbildung für Ältere (BAG </a:t>
          </a:r>
          <a:r>
            <a:rPr lang="de-DE" sz="900" b="0" kern="1200" dirty="0" err="1"/>
            <a:t>WiWA</a:t>
          </a:r>
          <a:r>
            <a:rPr lang="de-DE" sz="900" b="0" kern="1200" dirty="0"/>
            <a:t>)</a:t>
          </a:r>
        </a:p>
      </dsp:txBody>
      <dsp:txXfrm rot="-5400000">
        <a:off x="4510674" y="1617501"/>
        <a:ext cx="950585" cy="1092626"/>
      </dsp:txXfrm>
    </dsp:sp>
    <dsp:sp modelId="{A348BA84-288A-4E26-BE5A-C072BDC7FDA5}">
      <dsp:nvSpPr>
        <dsp:cNvPr id="0" name=""/>
        <dsp:cNvSpPr/>
      </dsp:nvSpPr>
      <dsp:spPr>
        <a:xfrm>
          <a:off x="947456" y="4359691"/>
          <a:ext cx="1714338" cy="95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606A5-F74F-45F6-B787-84F505CE8004}">
      <dsp:nvSpPr>
        <dsp:cNvPr id="0" name=""/>
        <dsp:cNvSpPr/>
      </dsp:nvSpPr>
      <dsp:spPr>
        <a:xfrm rot="5400000">
          <a:off x="2610707" y="3121224"/>
          <a:ext cx="1587350" cy="1380995"/>
        </a:xfrm>
        <a:prstGeom prst="hexagon">
          <a:avLst>
            <a:gd name="adj" fmla="val 25000"/>
            <a:gd name="vf" fmla="val 115470"/>
          </a:avLst>
        </a:prstGeom>
        <a:solidFill>
          <a:srgbClr val="D366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…</a:t>
          </a:r>
        </a:p>
      </dsp:txBody>
      <dsp:txXfrm rot="-5400000">
        <a:off x="2929089" y="3265409"/>
        <a:ext cx="950585" cy="1092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04895-114F-4D4F-BA1D-81D65E09945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FDD96-57C0-456C-95CA-A6F2B359CC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43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D9B82-E2A0-42B9-A8A5-BE2E7F65A371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81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AB88C-79DC-4BA0-8238-12ACAF997348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7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qlee.eu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qlee.eu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qlee.eu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hyperlink" Target="mailto:info@qlee.eu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9E8D082-B766-4B7B-AB1A-248B1529C99A}"/>
              </a:ext>
            </a:extLst>
          </p:cNvPr>
          <p:cNvSpPr/>
          <p:nvPr userDrawn="1"/>
        </p:nvSpPr>
        <p:spPr>
          <a:xfrm>
            <a:off x="546931" y="6417892"/>
            <a:ext cx="640934" cy="14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C6BD756A-D0BD-4E77-A4F2-AAE171CAAD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2555" y="1894797"/>
            <a:ext cx="4271963" cy="424799"/>
          </a:xfrm>
        </p:spPr>
        <p:txBody>
          <a:bodyPr/>
          <a:lstStyle>
            <a:lvl1pPr marL="0" indent="0">
              <a:buNone/>
              <a:defRPr sz="200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Autorenname 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626D6369-4BB4-4BF8-A278-5A3D5048D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555" y="2445762"/>
            <a:ext cx="4763308" cy="605087"/>
          </a:xfrm>
        </p:spPr>
        <p:txBody>
          <a:bodyPr/>
          <a:lstStyle>
            <a:lvl1pPr marL="0" indent="0">
              <a:buNone/>
              <a:defRPr sz="3200">
                <a:solidFill>
                  <a:srgbClr val="D2670A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PowerPoint-Headline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B409250C-D485-42DD-8F98-E1306AB32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555" y="3114347"/>
            <a:ext cx="4271963" cy="424799"/>
          </a:xfrm>
        </p:spPr>
        <p:txBody>
          <a:bodyPr/>
          <a:lstStyle>
            <a:lvl1pPr marL="0" indent="0">
              <a:buNone/>
              <a:defRPr sz="2500">
                <a:solidFill>
                  <a:srgbClr val="3F4E55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Subheadline 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EB89274F-0BFF-4471-B0AA-7469CA636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553" y="4079422"/>
            <a:ext cx="4271963" cy="424799"/>
          </a:xfrm>
        </p:spPr>
        <p:txBody>
          <a:bodyPr/>
          <a:lstStyle>
            <a:lvl1pPr marL="0" indent="0">
              <a:buNone/>
              <a:defRPr sz="200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321245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6FACEFDB-27B8-40D1-99C6-B75B89B8B9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009" y="1849722"/>
            <a:ext cx="6917205" cy="679834"/>
          </a:xfrm>
        </p:spPr>
        <p:txBody>
          <a:bodyPr/>
          <a:lstStyle>
            <a:lvl1pPr marL="0" indent="0">
              <a:buNone/>
              <a:defRPr sz="4200">
                <a:solidFill>
                  <a:srgbClr val="D2670A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Mustertext, </a:t>
            </a:r>
            <a:r>
              <a:rPr lang="de-DE" dirty="0" err="1"/>
              <a:t>mustertext</a:t>
            </a:r>
            <a:r>
              <a:rPr lang="de-DE" dirty="0"/>
              <a:t>!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34481F8-F77F-45F9-8779-CE8C501E4648}"/>
              </a:ext>
            </a:extLst>
          </p:cNvPr>
          <p:cNvSpPr txBox="1"/>
          <p:nvPr userDrawn="1"/>
        </p:nvSpPr>
        <p:spPr>
          <a:xfrm>
            <a:off x="774007" y="2436347"/>
            <a:ext cx="653268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2500" b="0" dirty="0">
                <a:solidFill>
                  <a:srgbClr val="3F4E55"/>
                </a:solidFill>
                <a:latin typeface="Work Sans SemiBold" pitchFamily="2" charset="0"/>
              </a:rPr>
              <a:t>Vielen Dank für Ihre Aufmerksamkeit!</a:t>
            </a:r>
          </a:p>
          <a:p>
            <a:endParaRPr lang="de-DE" dirty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DE84E8B7-CCBC-4AAF-808C-16C008425B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702" y="3458060"/>
            <a:ext cx="5008691" cy="318965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Autorin, Berufsbezeichnung  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299926DE-BB6F-49D2-BBB7-AD3F47A934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9702" y="4406309"/>
            <a:ext cx="5008691" cy="42206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marL="0" indent="0" algn="l">
              <a:buNone/>
            </a:pPr>
            <a:r>
              <a:rPr lang="de-DE" b="0" dirty="0">
                <a:solidFill>
                  <a:srgbClr val="3F4E55"/>
                </a:solidFill>
                <a:latin typeface="Work Sans" pitchFamily="2" charset="0"/>
              </a:rPr>
              <a:t>autorin@bildung-lausitz.de</a:t>
            </a:r>
          </a:p>
          <a:p>
            <a:pPr lvl="0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D58FF2E-624F-4278-8A0C-4BCB2C4697EA}"/>
              </a:ext>
            </a:extLst>
          </p:cNvPr>
          <p:cNvSpPr txBox="1"/>
          <p:nvPr userDrawn="1"/>
        </p:nvSpPr>
        <p:spPr>
          <a:xfrm>
            <a:off x="794929" y="3782129"/>
            <a:ext cx="5938808" cy="53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de-DE" b="0" dirty="0">
                <a:solidFill>
                  <a:srgbClr val="3F4E55"/>
                </a:solidFill>
                <a:latin typeface="Work Sans SemiBold" pitchFamily="2" charset="0"/>
              </a:rPr>
              <a:t>NETZWERKBÜRO</a:t>
            </a:r>
            <a:r>
              <a:rPr lang="de-DE" b="0" dirty="0">
                <a:latin typeface="Work Sans SemiBold" pitchFamily="2" charset="0"/>
              </a:rPr>
              <a:t> </a:t>
            </a:r>
            <a:r>
              <a:rPr lang="de-DE" b="0" dirty="0">
                <a:solidFill>
                  <a:srgbClr val="D2670A"/>
                </a:solidFill>
                <a:latin typeface="Work Sans SemiBold" pitchFamily="2" charset="0"/>
              </a:rPr>
              <a:t>BILDUNG IN DER LAUSITZ</a:t>
            </a:r>
          </a:p>
          <a:p>
            <a:pPr marL="0" indent="0" algn="l">
              <a:buNone/>
            </a:pPr>
            <a:r>
              <a:rPr lang="pl-PL" b="0" dirty="0">
                <a:solidFill>
                  <a:srgbClr val="3F4E55"/>
                </a:solidFill>
                <a:latin typeface="Work Sans" pitchFamily="2" charset="0"/>
              </a:rPr>
              <a:t>c/o kobra.net GmbH | Tel.: 0355 / 49 456 888</a:t>
            </a:r>
          </a:p>
        </p:txBody>
      </p:sp>
    </p:spTree>
    <p:extLst>
      <p:ext uri="{BB962C8B-B14F-4D97-AF65-F5344CB8AC3E}">
        <p14:creationId xmlns:p14="http://schemas.microsoft.com/office/powerpoint/2010/main" val="225603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in Querformat 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01EB8EC-7FFE-084E-A211-48CCBB867CB6}"/>
              </a:ext>
            </a:extLst>
          </p:cNvPr>
          <p:cNvSpPr/>
          <p:nvPr userDrawn="1"/>
        </p:nvSpPr>
        <p:spPr>
          <a:xfrm>
            <a:off x="4572000" y="0"/>
            <a:ext cx="4572748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84F4946-382F-2145-A9DD-357A4D916686}"/>
              </a:ext>
            </a:extLst>
          </p:cNvPr>
          <p:cNvSpPr/>
          <p:nvPr userDrawn="1"/>
        </p:nvSpPr>
        <p:spPr>
          <a:xfrm>
            <a:off x="4572000" y="3429000"/>
            <a:ext cx="4572748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043" y="2583657"/>
            <a:ext cx="3275918" cy="1709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de-DE" dirty="0" err="1"/>
              <a:t>Untertitelf</a:t>
            </a:r>
            <a:endParaRPr lang="en-US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898BE494-3FEC-4D4A-947E-83DB6D2E8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748" cy="3429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D88940-3590-8B4D-B8B2-A28DBC9C3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980" y="5146332"/>
            <a:ext cx="1904124" cy="856800"/>
          </a:xfrm>
          <a:prstGeom prst="rect">
            <a:avLst/>
          </a:prstGeom>
        </p:spPr>
      </p:pic>
      <p:sp>
        <p:nvSpPr>
          <p:cNvPr id="24" name="Titelplatzhalter 8">
            <a:extLst>
              <a:ext uri="{FF2B5EF4-FFF2-40B4-BE49-F238E27FC236}">
                <a16:creationId xmlns:a16="http://schemas.microsoft.com/office/drawing/2014/main" id="{769A64D9-9DA5-9B40-913F-430791005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80" y="854869"/>
            <a:ext cx="3275918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290ACA-66BB-5440-AC83-BE243148EEC6}"/>
              </a:ext>
            </a:extLst>
          </p:cNvPr>
          <p:cNvSpPr/>
          <p:nvPr userDrawn="1"/>
        </p:nvSpPr>
        <p:spPr>
          <a:xfrm>
            <a:off x="0" y="6003133"/>
            <a:ext cx="648042" cy="8548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</p:spTree>
    <p:extLst>
      <p:ext uri="{BB962C8B-B14F-4D97-AF65-F5344CB8AC3E}">
        <p14:creationId xmlns:p14="http://schemas.microsoft.com/office/powerpoint/2010/main" val="422715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in Querformat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4F4946-382F-2145-A9DD-357A4D916686}"/>
              </a:ext>
            </a:extLst>
          </p:cNvPr>
          <p:cNvSpPr/>
          <p:nvPr userDrawn="1"/>
        </p:nvSpPr>
        <p:spPr>
          <a:xfrm>
            <a:off x="4572000" y="670"/>
            <a:ext cx="4572748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 dirty="0">
              <a:solidFill>
                <a:srgbClr val="49B364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01EB8EC-7FFE-084E-A211-48CCBB867CB6}"/>
              </a:ext>
            </a:extLst>
          </p:cNvPr>
          <p:cNvSpPr/>
          <p:nvPr userDrawn="1"/>
        </p:nvSpPr>
        <p:spPr>
          <a:xfrm>
            <a:off x="4572000" y="3429000"/>
            <a:ext cx="4572748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043" y="2583657"/>
            <a:ext cx="3275918" cy="1709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de-DE" dirty="0"/>
              <a:t>Untertitelformat bearbeiten</a:t>
            </a:r>
            <a:endParaRPr lang="en-US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898BE494-3FEC-4D4A-947E-83DB6D2E8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3429000"/>
            <a:ext cx="4572748" cy="34290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D88940-3590-8B4D-B8B2-A28DBC9C3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980" y="5146332"/>
            <a:ext cx="1904124" cy="856800"/>
          </a:xfrm>
          <a:prstGeom prst="rect">
            <a:avLst/>
          </a:prstGeom>
        </p:spPr>
      </p:pic>
      <p:sp>
        <p:nvSpPr>
          <p:cNvPr id="24" name="Titelplatzhalter 8">
            <a:extLst>
              <a:ext uri="{FF2B5EF4-FFF2-40B4-BE49-F238E27FC236}">
                <a16:creationId xmlns:a16="http://schemas.microsoft.com/office/drawing/2014/main" id="{769A64D9-9DA5-9B40-913F-430791005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80" y="854869"/>
            <a:ext cx="3275918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290ACA-66BB-5440-AC83-BE243148EEC6}"/>
              </a:ext>
            </a:extLst>
          </p:cNvPr>
          <p:cNvSpPr/>
          <p:nvPr userDrawn="1"/>
        </p:nvSpPr>
        <p:spPr>
          <a:xfrm>
            <a:off x="0" y="6003133"/>
            <a:ext cx="648042" cy="8548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2" name="Titelplatzhalter 8">
            <a:extLst>
              <a:ext uri="{FF2B5EF4-FFF2-40B4-BE49-F238E27FC236}">
                <a16:creationId xmlns:a16="http://schemas.microsoft.com/office/drawing/2014/main" id="{868105C7-84F1-E3A9-629D-8F642A7E726B}"/>
              </a:ext>
            </a:extLst>
          </p:cNvPr>
          <p:cNvSpPr txBox="1">
            <a:spLocks/>
          </p:cNvSpPr>
          <p:nvPr userDrawn="1"/>
        </p:nvSpPr>
        <p:spPr>
          <a:xfrm>
            <a:off x="5001639" y="854869"/>
            <a:ext cx="3859822" cy="16126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355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700" dirty="0"/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2239868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 in Hochform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01EB8EC-7FFE-084E-A211-48CCBB867CB6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43" y="2583657"/>
            <a:ext cx="3275918" cy="1709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898BE494-3FEC-4D4A-947E-83DB6D2E8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-1"/>
            <a:ext cx="4572748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D88940-3590-8B4D-B8B2-A28DBC9C3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980" y="5146332"/>
            <a:ext cx="1904124" cy="856800"/>
          </a:xfrm>
          <a:prstGeom prst="rect">
            <a:avLst/>
          </a:prstGeom>
        </p:spPr>
      </p:pic>
      <p:sp>
        <p:nvSpPr>
          <p:cNvPr id="24" name="Titelplatzhalter 8">
            <a:extLst>
              <a:ext uri="{FF2B5EF4-FFF2-40B4-BE49-F238E27FC236}">
                <a16:creationId xmlns:a16="http://schemas.microsoft.com/office/drawing/2014/main" id="{769A64D9-9DA5-9B40-913F-43079100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854869"/>
            <a:ext cx="3275918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290ACA-66BB-5440-AC83-BE243148EEC6}"/>
              </a:ext>
            </a:extLst>
          </p:cNvPr>
          <p:cNvSpPr/>
          <p:nvPr userDrawn="1"/>
        </p:nvSpPr>
        <p:spPr>
          <a:xfrm>
            <a:off x="0" y="6003133"/>
            <a:ext cx="648042" cy="8548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</p:spTree>
    <p:extLst>
      <p:ext uri="{BB962C8B-B14F-4D97-AF65-F5344CB8AC3E}">
        <p14:creationId xmlns:p14="http://schemas.microsoft.com/office/powerpoint/2010/main" val="114695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mit Bild in Hochform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01EB8EC-7FFE-084E-A211-48CCBB867CB6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43" y="2583657"/>
            <a:ext cx="3275918" cy="1709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D88940-3590-8B4D-B8B2-A28DBC9C3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980" y="5146332"/>
            <a:ext cx="1904124" cy="856800"/>
          </a:xfrm>
          <a:prstGeom prst="rect">
            <a:avLst/>
          </a:prstGeom>
        </p:spPr>
      </p:pic>
      <p:sp>
        <p:nvSpPr>
          <p:cNvPr id="24" name="Titelplatzhalter 8">
            <a:extLst>
              <a:ext uri="{FF2B5EF4-FFF2-40B4-BE49-F238E27FC236}">
                <a16:creationId xmlns:a16="http://schemas.microsoft.com/office/drawing/2014/main" id="{769A64D9-9DA5-9B40-913F-43079100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854869"/>
            <a:ext cx="3275918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290ACA-66BB-5440-AC83-BE243148EEC6}"/>
              </a:ext>
            </a:extLst>
          </p:cNvPr>
          <p:cNvSpPr/>
          <p:nvPr userDrawn="1"/>
        </p:nvSpPr>
        <p:spPr>
          <a:xfrm>
            <a:off x="0" y="6003133"/>
            <a:ext cx="648042" cy="8548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pic>
        <p:nvPicPr>
          <p:cNvPr id="2" name="Grafik 1" descr="Ein Bild, das Flagge, Himmel, Wolke, draußen enthält.&#10;&#10;KI-generierte Inhalte können fehlerhaft sein.">
            <a:extLst>
              <a:ext uri="{FF2B5EF4-FFF2-40B4-BE49-F238E27FC236}">
                <a16:creationId xmlns:a16="http://schemas.microsoft.com/office/drawing/2014/main" id="{8DB2E5D3-2EF2-7A5E-2FD1-F7D56A995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3" b="18357"/>
          <a:stretch>
            <a:fillRect/>
          </a:stretch>
        </p:blipFill>
        <p:spPr>
          <a:xfrm>
            <a:off x="4569180" y="0"/>
            <a:ext cx="4572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6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blan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tx2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7C73995-9D8F-2A43-84F7-94D56B5A6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42" y="2583657"/>
            <a:ext cx="6623418" cy="1709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5" name="Titelplatzhalter 8">
            <a:extLst>
              <a:ext uri="{FF2B5EF4-FFF2-40B4-BE49-F238E27FC236}">
                <a16:creationId xmlns:a16="http://schemas.microsoft.com/office/drawing/2014/main" id="{0BE18BC2-3EE3-D960-23CA-426E55C7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556919"/>
            <a:ext cx="6623418" cy="8636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1D3C79B-C56D-F5E1-D426-5A4307E100E6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59070" y="392433"/>
            <a:ext cx="1302976" cy="58630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D968D4E-F582-85F7-F5B5-320D1372280D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44184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mit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tx2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12" name="Titelplatzhalter 8">
            <a:extLst>
              <a:ext uri="{FF2B5EF4-FFF2-40B4-BE49-F238E27FC236}">
                <a16:creationId xmlns:a16="http://schemas.microsoft.com/office/drawing/2014/main" id="{70872C92-29B0-5545-ABDB-DAAC95A1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541747"/>
            <a:ext cx="3280981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7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7C73995-9D8F-2A43-84F7-94D56B5A6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43" y="2583657"/>
            <a:ext cx="3275918" cy="1709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lnSpc>
                <a:spcPts val="21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7412A39B-A238-8B4A-A3EF-F29D134B9B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0040" y="1163090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2636F08-390D-449B-5598-498C466796E7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59070" y="392433"/>
            <a:ext cx="1302976" cy="58630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40C6E4C-AFA9-4C5A-15C7-063EF63D2AF3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1318340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mit Titel und Absa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80" y="1718470"/>
            <a:ext cx="7858042" cy="4284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tx2"/>
                </a:solidFill>
              </a:defRPr>
            </a:lvl1pPr>
            <a:lvl2pPr marL="514325" indent="-171442">
              <a:buFont typeface="Wingdings" pitchFamily="2" charset="2"/>
              <a:buChar char="§"/>
              <a:defRPr sz="1500" baseline="0">
                <a:solidFill>
                  <a:schemeClr val="tx2"/>
                </a:solidFill>
              </a:defRPr>
            </a:lvl2pPr>
            <a:lvl3pPr marL="857207" indent="-171442">
              <a:buFont typeface="Wingdings" pitchFamily="2" charset="2"/>
              <a:buChar char="§"/>
              <a:defRPr sz="1200" baseline="0">
                <a:solidFill>
                  <a:schemeClr val="tx2"/>
                </a:solidFill>
              </a:defRPr>
            </a:lvl3pPr>
            <a:lvl4pPr marL="1200090" indent="-171442">
              <a:buFont typeface="Wingdings" pitchFamily="2" charset="2"/>
              <a:buChar char="§"/>
              <a:defRPr sz="900" baseline="0">
                <a:solidFill>
                  <a:schemeClr val="tx2"/>
                </a:solidFill>
              </a:defRPr>
            </a:lvl4pPr>
            <a:lvl5pPr>
              <a:defRPr sz="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itelplatzhalter 8">
            <a:extLst>
              <a:ext uri="{FF2B5EF4-FFF2-40B4-BE49-F238E27FC236}">
                <a16:creationId xmlns:a16="http://schemas.microsoft.com/office/drawing/2014/main" id="{C90CE64D-744E-FC7A-9C58-19B624C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556919"/>
            <a:ext cx="6623418" cy="8636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98DEF06-061C-6FE1-33BA-54A863BB871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8936DF5-6A39-F165-F75B-C9EDD0B837E6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344053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mit Titel und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80" y="1718470"/>
            <a:ext cx="7858042" cy="4284662"/>
          </a:xfrm>
          <a:prstGeom prst="rect">
            <a:avLst/>
          </a:prstGeom>
        </p:spPr>
        <p:txBody>
          <a:bodyPr lIns="0" tIns="0" rIns="0" bIns="0"/>
          <a:lstStyle>
            <a:lvl1pPr marL="171442" indent="-171442">
              <a:buFont typeface="Wingdings" pitchFamily="2" charset="2"/>
              <a:buChar char="§"/>
              <a:defRPr sz="1800" baseline="0">
                <a:solidFill>
                  <a:schemeClr val="tx2"/>
                </a:solidFill>
              </a:defRPr>
            </a:lvl1pPr>
            <a:lvl2pPr marL="514325" indent="-171442">
              <a:buFont typeface="Wingdings" pitchFamily="2" charset="2"/>
              <a:buChar char="§"/>
              <a:defRPr sz="1500" baseline="0">
                <a:solidFill>
                  <a:schemeClr val="tx2"/>
                </a:solidFill>
              </a:defRPr>
            </a:lvl2pPr>
            <a:lvl3pPr marL="857207" indent="-171442">
              <a:buFont typeface="Wingdings" pitchFamily="2" charset="2"/>
              <a:buChar char="§"/>
              <a:defRPr sz="1200" baseline="0">
                <a:solidFill>
                  <a:schemeClr val="tx2"/>
                </a:solidFill>
              </a:defRPr>
            </a:lvl3pPr>
            <a:lvl4pPr marL="1200090" indent="-171442">
              <a:buFont typeface="Wingdings" pitchFamily="2" charset="2"/>
              <a:buChar char="§"/>
              <a:defRPr sz="900" baseline="0">
                <a:solidFill>
                  <a:schemeClr val="tx2"/>
                </a:solidFill>
              </a:defRPr>
            </a:lvl4pPr>
            <a:lvl5pPr>
              <a:defRPr sz="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itelplatzhalter 8">
            <a:extLst>
              <a:ext uri="{FF2B5EF4-FFF2-40B4-BE49-F238E27FC236}">
                <a16:creationId xmlns:a16="http://schemas.microsoft.com/office/drawing/2014/main" id="{2D280ACE-9517-CEF6-45B8-BE92B87E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556919"/>
            <a:ext cx="6623418" cy="8636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A6EAD71-8446-3B14-A236-58294490C3E8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BF550F6-98EC-81E4-DBF5-C0184D65EFD8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173900839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mit Titel und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80" y="1718470"/>
            <a:ext cx="7858041" cy="4284662"/>
          </a:xfrm>
          <a:prstGeom prst="rect">
            <a:avLst/>
          </a:prstGeom>
        </p:spPr>
        <p:txBody>
          <a:bodyPr lIns="0" tIns="0" rIns="0" bIns="0"/>
          <a:lstStyle>
            <a:lvl1pPr marL="171442" indent="-171442">
              <a:buFont typeface="Wingdings" pitchFamily="2" charset="2"/>
              <a:buChar char="§"/>
              <a:defRPr sz="1800" baseline="0">
                <a:solidFill>
                  <a:schemeClr val="tx2"/>
                </a:solidFill>
              </a:defRPr>
            </a:lvl1pPr>
            <a:lvl2pPr marL="514325" indent="-171442">
              <a:buFont typeface="Wingdings" pitchFamily="2" charset="2"/>
              <a:buChar char="§"/>
              <a:defRPr sz="1500" baseline="0">
                <a:solidFill>
                  <a:schemeClr val="tx2"/>
                </a:solidFill>
              </a:defRPr>
            </a:lvl2pPr>
            <a:lvl3pPr marL="857207" indent="-171442">
              <a:buFont typeface="Wingdings" pitchFamily="2" charset="2"/>
              <a:buChar char="§"/>
              <a:defRPr sz="1200" baseline="0">
                <a:solidFill>
                  <a:schemeClr val="tx2"/>
                </a:solidFill>
              </a:defRPr>
            </a:lvl3pPr>
            <a:lvl4pPr marL="1200090" indent="-171442">
              <a:buFont typeface="Wingdings" pitchFamily="2" charset="2"/>
              <a:buChar char="§"/>
              <a:defRPr sz="900" baseline="0">
                <a:solidFill>
                  <a:schemeClr val="tx2"/>
                </a:solidFill>
              </a:defRPr>
            </a:lvl4pPr>
            <a:lvl5pPr>
              <a:defRPr sz="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itelplatzhalter 8">
            <a:extLst>
              <a:ext uri="{FF2B5EF4-FFF2-40B4-BE49-F238E27FC236}">
                <a16:creationId xmlns:a16="http://schemas.microsoft.com/office/drawing/2014/main" id="{2D280ACE-9517-CEF6-45B8-BE92B87E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556919"/>
            <a:ext cx="6623418" cy="8636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A6EAD71-8446-3B14-A236-58294490C3E8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BF550F6-98EC-81E4-DBF5-C0184D65EFD8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  <p:pic>
        <p:nvPicPr>
          <p:cNvPr id="8" name="Grafik 7" descr="Ein Bild, das Kreis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3459BE7A-99B2-ECF8-2476-5EA35A23A9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82" b="61036"/>
          <a:stretch>
            <a:fillRect/>
          </a:stretch>
        </p:blipFill>
        <p:spPr>
          <a:xfrm>
            <a:off x="7334928" y="4742135"/>
            <a:ext cx="1809073" cy="211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8848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9E8D082-B766-4B7B-AB1A-248B1529C99A}"/>
              </a:ext>
            </a:extLst>
          </p:cNvPr>
          <p:cNvSpPr/>
          <p:nvPr userDrawn="1"/>
        </p:nvSpPr>
        <p:spPr>
          <a:xfrm>
            <a:off x="546931" y="6417892"/>
            <a:ext cx="640934" cy="14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34858D80-DF99-4BDB-8110-07FEAC0153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10" y="2612643"/>
            <a:ext cx="4271963" cy="424799"/>
          </a:xfrm>
        </p:spPr>
        <p:txBody>
          <a:bodyPr/>
          <a:lstStyle>
            <a:lvl1pPr marL="0" indent="0">
              <a:buNone/>
              <a:defRPr sz="200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Autorenname 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30F2A32E-A23E-49E6-BA3B-67731E3DC7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010" y="3163608"/>
            <a:ext cx="4763308" cy="570904"/>
          </a:xfrm>
        </p:spPr>
        <p:txBody>
          <a:bodyPr/>
          <a:lstStyle>
            <a:lvl1pPr marL="0" indent="0">
              <a:buNone/>
              <a:defRPr sz="3200">
                <a:solidFill>
                  <a:srgbClr val="D2670A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PowerPoint-Headline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82624330-E4AC-40D5-866B-F115211742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010" y="3832193"/>
            <a:ext cx="4271963" cy="424799"/>
          </a:xfrm>
        </p:spPr>
        <p:txBody>
          <a:bodyPr/>
          <a:lstStyle>
            <a:lvl1pPr marL="0" indent="0">
              <a:buNone/>
              <a:defRPr sz="2500">
                <a:solidFill>
                  <a:srgbClr val="3F4E55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Subheadline 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06669006-4389-4C7B-BC4C-E6D130B248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08" y="4797268"/>
            <a:ext cx="4271963" cy="424799"/>
          </a:xfrm>
        </p:spPr>
        <p:txBody>
          <a:bodyPr/>
          <a:lstStyle>
            <a:lvl1pPr marL="0" indent="0">
              <a:buNone/>
              <a:defRPr sz="200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3726998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Absatz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BC4BC7A-7B60-5E4B-8ABB-F3D51CB14DCD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12" name="Titelplatzhalter 8">
            <a:extLst>
              <a:ext uri="{FF2B5EF4-FFF2-40B4-BE49-F238E27FC236}">
                <a16:creationId xmlns:a16="http://schemas.microsoft.com/office/drawing/2014/main" id="{70872C92-29B0-5545-ABDB-DAAC95A1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1163089"/>
            <a:ext cx="3280981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80" y="2872828"/>
            <a:ext cx="3280981" cy="34385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D67C10-34DF-FC45-9BB7-E844E7923E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0040" y="1163092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E78D42A-7D84-143A-B500-D451C286ADA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4" y="377814"/>
            <a:ext cx="1366671" cy="61496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DB309C0-FAC4-450D-1637-076208B5504A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1935059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bsätze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C1B4008-5C5F-804B-A836-C013C3AB7C3B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D67C10-34DF-FC45-9BB7-E844E7923E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0040" y="1163091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12BC6FAA-C729-6A48-B118-F75315C0CA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80" y="1173363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1FE54A0-6F1F-5943-9D14-7E2791C508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980" y="2902151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5EB68817-CFE1-D84D-94A1-1EE2640292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93" y="4611888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00487DB-0AFE-E8CA-DA61-469FD97CA1C1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4" y="377814"/>
            <a:ext cx="1366671" cy="61496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5A28306-661A-F390-F635-84247248AE39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670723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3 Absät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7C1895B-0DD9-9643-80C4-E803136BEF6D}"/>
              </a:ext>
            </a:extLst>
          </p:cNvPr>
          <p:cNvSpPr/>
          <p:nvPr userDrawn="1"/>
        </p:nvSpPr>
        <p:spPr>
          <a:xfrm>
            <a:off x="4313" y="0"/>
            <a:ext cx="45727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D67C10-34DF-FC45-9BB7-E844E7923E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40" y="854870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D6EA1C74-EBFA-5A44-9E0D-36EC111B3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728" y="1173366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0A23819C-29D4-DA4E-9505-CC3A6A45DE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5728" y="2902154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E3144EF1-884E-7240-BD16-60430BDE0A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0040" y="4611891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4DE8050-43BC-42D3-EE72-95E7F09F580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DAA4BA1-7A80-0AA1-22C1-179B15E85B8C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3498473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Absatz /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8CDB1FE-60D0-D041-A94F-B629A756C7BC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12" name="Titelplatzhalter 8">
            <a:extLst>
              <a:ext uri="{FF2B5EF4-FFF2-40B4-BE49-F238E27FC236}">
                <a16:creationId xmlns:a16="http://schemas.microsoft.com/office/drawing/2014/main" id="{70872C92-29B0-5545-ABDB-DAAC95A1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556923"/>
            <a:ext cx="3280981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80" y="2564608"/>
            <a:ext cx="3280981" cy="343852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14">
            <a:extLst>
              <a:ext uri="{FF2B5EF4-FFF2-40B4-BE49-F238E27FC236}">
                <a16:creationId xmlns:a16="http://schemas.microsoft.com/office/drawing/2014/main" id="{AF5D00BB-897E-5348-B673-FBCABD05E45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20040" y="1163092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641B9A-CDEC-25E7-B406-3466683A505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44D3A05-37D2-8FDA-9B75-486424DE2992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856400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ätze /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8CDB1FE-60D0-D041-A94F-B629A756C7BC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80" y="1142541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iagrammplatzhalter 14">
            <a:extLst>
              <a:ext uri="{FF2B5EF4-FFF2-40B4-BE49-F238E27FC236}">
                <a16:creationId xmlns:a16="http://schemas.microsoft.com/office/drawing/2014/main" id="{AF5D00BB-897E-5348-B673-FBCABD05E45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220040" y="1163090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63EBE6C2-6474-A245-89A1-8BD779978B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980" y="2871329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CB0C7378-D141-BD49-96A1-D7F584F8CE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93" y="4591340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60D69FD-1DBD-0C20-43B8-65440C307D16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4" y="377814"/>
            <a:ext cx="1366671" cy="61496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F64C352-5C9F-3D64-D07B-FB2B2DE1002B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2311832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/ Absät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8CDB1FE-60D0-D041-A94F-B629A756C7BC}"/>
              </a:ext>
            </a:extLst>
          </p:cNvPr>
          <p:cNvSpPr/>
          <p:nvPr userDrawn="1"/>
        </p:nvSpPr>
        <p:spPr>
          <a:xfrm>
            <a:off x="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15" name="Diagrammplatzhalter 14">
            <a:extLst>
              <a:ext uri="{FF2B5EF4-FFF2-40B4-BE49-F238E27FC236}">
                <a16:creationId xmlns:a16="http://schemas.microsoft.com/office/drawing/2014/main" id="{AF5D00BB-897E-5348-B673-FBCABD05E45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8040" y="885693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555" y="1142541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63EBE6C2-6474-A245-89A1-8BD779978B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555" y="2871329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CB0C7378-D141-BD49-96A1-D7F584F8CE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8868" y="4601615"/>
            <a:ext cx="3280981" cy="17097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6821CF-5F9C-2B80-7BBE-65D5B95E2B5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2ABF131-A934-8833-D434-E0986A9C76EB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3273793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-Gegenüberstellung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8CDB1FE-60D0-D041-A94F-B629A756C7BC}"/>
              </a:ext>
            </a:extLst>
          </p:cNvPr>
          <p:cNvSpPr/>
          <p:nvPr userDrawn="1"/>
        </p:nvSpPr>
        <p:spPr>
          <a:xfrm>
            <a:off x="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15" name="Diagrammplatzhalter 14">
            <a:extLst>
              <a:ext uri="{FF2B5EF4-FFF2-40B4-BE49-F238E27FC236}">
                <a16:creationId xmlns:a16="http://schemas.microsoft.com/office/drawing/2014/main" id="{AF5D00BB-897E-5348-B673-FBCABD05E45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8040" y="906240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12" name="Diagrammplatzhalter 14">
            <a:extLst>
              <a:ext uri="{FF2B5EF4-FFF2-40B4-BE49-F238E27FC236}">
                <a16:creationId xmlns:a16="http://schemas.microsoft.com/office/drawing/2014/main" id="{7F867250-2969-A342-A537-17E64EF046F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213613" y="1163090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692092-7315-F53C-51E2-54011A2CCDB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61954FB-151D-B070-983E-0D0374118D5B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1599085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me-Gegenüberstellung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8CDB1FE-60D0-D041-A94F-B629A756C7BC}"/>
              </a:ext>
            </a:extLst>
          </p:cNvPr>
          <p:cNvSpPr/>
          <p:nvPr userDrawn="1"/>
        </p:nvSpPr>
        <p:spPr>
          <a:xfrm>
            <a:off x="4574157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15" name="Diagrammplatzhalter 14">
            <a:extLst>
              <a:ext uri="{FF2B5EF4-FFF2-40B4-BE49-F238E27FC236}">
                <a16:creationId xmlns:a16="http://schemas.microsoft.com/office/drawing/2014/main" id="{AF5D00BB-897E-5348-B673-FBCABD05E45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8040" y="1163090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12" name="Diagrammplatzhalter 14">
            <a:extLst>
              <a:ext uri="{FF2B5EF4-FFF2-40B4-BE49-F238E27FC236}">
                <a16:creationId xmlns:a16="http://schemas.microsoft.com/office/drawing/2014/main" id="{7F867250-2969-A342-A537-17E64EF046F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213613" y="1163090"/>
            <a:ext cx="3280981" cy="51482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DB173D-1860-B2D0-F6B9-475E09239E3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1AFD0D-186D-919A-8D63-010A1AEADCD0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10164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Absatz /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12" name="Titelplatzhalter 8">
            <a:extLst>
              <a:ext uri="{FF2B5EF4-FFF2-40B4-BE49-F238E27FC236}">
                <a16:creationId xmlns:a16="http://schemas.microsoft.com/office/drawing/2014/main" id="{70872C92-29B0-5545-ABDB-DAAC95A1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0" y="556919"/>
            <a:ext cx="6623418" cy="8636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80" y="1987411"/>
            <a:ext cx="3280981" cy="1441590"/>
          </a:xfrm>
        </p:spPr>
        <p:txBody>
          <a:bodyPr>
            <a:normAutofit/>
          </a:bodyPr>
          <a:lstStyle>
            <a:lvl1pPr marL="257175" indent="-257175">
              <a:buFont typeface="Wingdings" pitchFamily="2" charset="2"/>
              <a:buChar char="§"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65FE3327-8E9E-3149-BD86-6161F7E6D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980" y="3699670"/>
            <a:ext cx="3280981" cy="1441590"/>
          </a:xfrm>
        </p:spPr>
        <p:txBody>
          <a:bodyPr>
            <a:normAutofit/>
          </a:bodyPr>
          <a:lstStyle>
            <a:lvl1pPr marL="257175" indent="-257175">
              <a:buFont typeface="Wingdings" pitchFamily="2" charset="2"/>
              <a:buChar char="§"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41BE3640-7736-B640-9A46-4368FA3FB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0040" y="1987411"/>
            <a:ext cx="3280981" cy="1441590"/>
          </a:xfrm>
        </p:spPr>
        <p:txBody>
          <a:bodyPr>
            <a:normAutofit/>
          </a:bodyPr>
          <a:lstStyle>
            <a:lvl1pPr marL="257175" indent="-257175">
              <a:buFont typeface="Wingdings" pitchFamily="2" charset="2"/>
              <a:buChar char="§"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D0197A6-A8EC-F748-815A-022CFAC19C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0040" y="3699670"/>
            <a:ext cx="3280981" cy="1441590"/>
          </a:xfrm>
        </p:spPr>
        <p:txBody>
          <a:bodyPr>
            <a:normAutofit/>
          </a:bodyPr>
          <a:lstStyle>
            <a:lvl1pPr marL="257175" indent="-257175">
              <a:buFont typeface="Wingdings" pitchFamily="2" charset="2"/>
              <a:buChar char="§"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68886F-8BF7-1F67-2C50-3A26E727262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6A07501-1C56-A2C0-D792-637C655AE254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3936585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rlr mit Monat und Jah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C2356C8-B4C1-0442-ABE3-5750B3ED8456}"/>
              </a:ext>
            </a:extLst>
          </p:cNvPr>
          <p:cNvSpPr/>
          <p:nvPr userDrawn="1"/>
        </p:nvSpPr>
        <p:spPr>
          <a:xfrm>
            <a:off x="26530" y="5984079"/>
            <a:ext cx="9144000" cy="85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5C00AE2-3241-2E43-8F53-6C5FD76F5FFC}"/>
              </a:ext>
            </a:extLst>
          </p:cNvPr>
          <p:cNvCxnSpPr/>
          <p:nvPr userDrawn="1"/>
        </p:nvCxnSpPr>
        <p:spPr>
          <a:xfrm flipH="1">
            <a:off x="4571703" y="0"/>
            <a:ext cx="298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80" y="2851804"/>
            <a:ext cx="3280981" cy="144159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41BE3640-7736-B640-9A46-4368FA3FB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0040" y="1134410"/>
            <a:ext cx="3280981" cy="144159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D0197A6-A8EC-F748-815A-022CFAC19C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0040" y="4561542"/>
            <a:ext cx="3280981" cy="144159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13F0E7-A44A-6044-837A-9495C9631A2B}"/>
              </a:ext>
            </a:extLst>
          </p:cNvPr>
          <p:cNvSpPr/>
          <p:nvPr userDrawn="1"/>
        </p:nvSpPr>
        <p:spPr>
          <a:xfrm>
            <a:off x="4247683" y="854869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3A07739B-49CD-6847-94BC-C6ACA2F693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47683" y="1093694"/>
            <a:ext cx="648040" cy="200912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Mon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E21AD160-3B88-7D4D-B471-D58C905B6D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47683" y="1295400"/>
            <a:ext cx="648040" cy="42307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43A06A-D05B-854F-AD22-A716ADDCB197}"/>
              </a:ext>
            </a:extLst>
          </p:cNvPr>
          <p:cNvSpPr/>
          <p:nvPr userDrawn="1"/>
        </p:nvSpPr>
        <p:spPr>
          <a:xfrm>
            <a:off x="4247683" y="2564606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A647431E-9E46-304B-A583-2D0885348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47683" y="2803431"/>
            <a:ext cx="648040" cy="200912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Mon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9FDFACDF-AC0F-A840-A091-BF1E86AAF1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47683" y="3005137"/>
            <a:ext cx="648040" cy="42307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83A749-5B8E-324F-AAF5-F43BB0E3F068}"/>
              </a:ext>
            </a:extLst>
          </p:cNvPr>
          <p:cNvSpPr/>
          <p:nvPr userDrawn="1"/>
        </p:nvSpPr>
        <p:spPr>
          <a:xfrm>
            <a:off x="4247683" y="4274343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FC361920-06E4-C543-82DE-34EB7AFB88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7683" y="4513168"/>
            <a:ext cx="648040" cy="200912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Mon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BC77A52F-D104-EB44-9F73-6D219A3661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47683" y="4714874"/>
            <a:ext cx="648040" cy="42307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F48FBAC-A2B3-8323-BFBE-0EF9401F5FB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4" y="377814"/>
            <a:ext cx="1366671" cy="614962"/>
          </a:xfrm>
          <a:prstGeom prst="rect">
            <a:avLst/>
          </a:prstGeom>
        </p:spPr>
      </p:pic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DB82F93A-D3EF-26D4-54FC-4836163D22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980" y="6330402"/>
            <a:ext cx="3625933" cy="337526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112921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B90D42C7-E663-4450-81F7-22B9C850AD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180" y="1690872"/>
            <a:ext cx="8267443" cy="98761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500">
                <a:solidFill>
                  <a:srgbClr val="D2670A"/>
                </a:solidFill>
                <a:latin typeface="Work Sans SemiBold" pitchFamily="2" charset="0"/>
              </a:defRPr>
            </a:lvl1pPr>
          </a:lstStyle>
          <a:p>
            <a:pPr algn="l"/>
            <a:r>
              <a:rPr lang="de-DE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Eque</a:t>
            </a:r>
            <a:r>
              <a:rPr lang="de-DE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di </a:t>
            </a:r>
            <a:r>
              <a:rPr lang="de-DE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niet</a:t>
            </a:r>
            <a:r>
              <a:rPr lang="de-DE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</a:t>
            </a:r>
            <a:r>
              <a:rPr lang="de-DE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pelique</a:t>
            </a:r>
            <a:r>
              <a:rPr lang="de-DE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</a:t>
            </a:r>
            <a:r>
              <a:rPr lang="de-DE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platur</a:t>
            </a:r>
            <a:r>
              <a:rPr lang="de-DE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? – </a:t>
            </a:r>
            <a:r>
              <a:rPr lang="de-DE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Iqui</a:t>
            </a:r>
            <a:r>
              <a:rPr lang="de-DE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</a:t>
            </a:r>
            <a:r>
              <a:rPr lang="de-DE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volupta</a:t>
            </a:r>
            <a:r>
              <a:rPr lang="de-DE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quas</a:t>
            </a:r>
          </a:p>
          <a:p>
            <a:pPr algn="l"/>
            <a:r>
              <a:rPr lang="en-US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accus. </a:t>
            </a:r>
            <a:r>
              <a:rPr lang="en-US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Editae</a:t>
            </a:r>
            <a:r>
              <a:rPr lang="en-US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</a:t>
            </a:r>
            <a:r>
              <a:rPr lang="en-US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enihit</a:t>
            </a:r>
            <a:r>
              <a:rPr lang="en-US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</a:t>
            </a:r>
            <a:r>
              <a:rPr lang="en-US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earibus</a:t>
            </a:r>
            <a:r>
              <a:rPr lang="en-US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</a:t>
            </a:r>
            <a:r>
              <a:rPr lang="en-US" sz="2500" b="1" i="0" u="none" strike="noStrike" baseline="0" dirty="0" err="1">
                <a:solidFill>
                  <a:srgbClr val="D3680A"/>
                </a:solidFill>
                <a:latin typeface="Work Sans SemiBold" pitchFamily="2" charset="0"/>
              </a:rPr>
              <a:t>corem</a:t>
            </a:r>
            <a:r>
              <a:rPr lang="en-US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.</a:t>
            </a:r>
            <a:r>
              <a:rPr lang="de-DE" sz="2500" b="1" i="0" u="none" strike="noStrike" baseline="0" dirty="0">
                <a:solidFill>
                  <a:srgbClr val="D3680A"/>
                </a:solidFill>
                <a:latin typeface="Work Sans SemiBold" pitchFamily="2" charset="0"/>
              </a:rPr>
              <a:t> </a:t>
            </a:r>
            <a:endParaRPr lang="de-DE" sz="2500" b="1" dirty="0">
              <a:solidFill>
                <a:srgbClr val="D2670A"/>
              </a:solidFill>
              <a:latin typeface="Work Sans SemiBold" pitchFamily="2" charset="0"/>
            </a:endParaRP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3E42871B-86F6-4DF1-B2F4-A82CDBB3C8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663" y="1173743"/>
            <a:ext cx="4271963" cy="517129"/>
          </a:xfrm>
        </p:spPr>
        <p:txBody>
          <a:bodyPr/>
          <a:lstStyle>
            <a:lvl1pPr marL="0" indent="0">
              <a:buNone/>
              <a:defRPr sz="2800">
                <a:solidFill>
                  <a:srgbClr val="3F4E55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2. Headline hinzufügen 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52C325C-C266-4861-A8B1-1741D48D4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179" y="2844112"/>
            <a:ext cx="8267443" cy="3589502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 sz="1650" b="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Text hinzufügen </a:t>
            </a:r>
          </a:p>
          <a:p>
            <a:pPr lvl="0"/>
            <a:r>
              <a:rPr lang="de-DE" dirty="0"/>
              <a:t>Text hinzufügen</a:t>
            </a:r>
          </a:p>
          <a:p>
            <a:pPr lvl="0"/>
            <a:r>
              <a:rPr lang="de-DE" dirty="0"/>
              <a:t>Text hinzufügen 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46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lrl mit Monat und Jah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B87AF321-4357-F442-8D5A-72A11A4BC62F}"/>
              </a:ext>
            </a:extLst>
          </p:cNvPr>
          <p:cNvSpPr/>
          <p:nvPr userDrawn="1"/>
        </p:nvSpPr>
        <p:spPr>
          <a:xfrm>
            <a:off x="0" y="6006360"/>
            <a:ext cx="9144000" cy="85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5C00AE2-3241-2E43-8F53-6C5FD76F5FFC}"/>
              </a:ext>
            </a:extLst>
          </p:cNvPr>
          <p:cNvCxnSpPr/>
          <p:nvPr userDrawn="1"/>
        </p:nvCxnSpPr>
        <p:spPr>
          <a:xfrm flipH="1">
            <a:off x="4571703" y="0"/>
            <a:ext cx="298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9742" y="2851804"/>
            <a:ext cx="3280981" cy="144159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41BE3640-7736-B640-9A46-4368FA3FB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80" y="1134410"/>
            <a:ext cx="3280981" cy="144159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D0197A6-A8EC-F748-815A-022CFAC19C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980" y="4561542"/>
            <a:ext cx="3280981" cy="144159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13F0E7-A44A-6044-837A-9495C9631A2B}"/>
              </a:ext>
            </a:extLst>
          </p:cNvPr>
          <p:cNvSpPr/>
          <p:nvPr userDrawn="1"/>
        </p:nvSpPr>
        <p:spPr>
          <a:xfrm>
            <a:off x="4247683" y="854869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3A07739B-49CD-6847-94BC-C6ACA2F693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47683" y="1093694"/>
            <a:ext cx="648040" cy="200912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Mon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E21AD160-3B88-7D4D-B471-D58C905B6D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47683" y="1295400"/>
            <a:ext cx="648040" cy="42307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43A06A-D05B-854F-AD22-A716ADDCB197}"/>
              </a:ext>
            </a:extLst>
          </p:cNvPr>
          <p:cNvSpPr/>
          <p:nvPr userDrawn="1"/>
        </p:nvSpPr>
        <p:spPr>
          <a:xfrm>
            <a:off x="4247683" y="2564606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A647431E-9E46-304B-A583-2D0885348F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47683" y="2803431"/>
            <a:ext cx="648040" cy="200912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Mon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9FDFACDF-AC0F-A840-A091-BF1E86AAF1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47683" y="3005137"/>
            <a:ext cx="648040" cy="42307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83A749-5B8E-324F-AAF5-F43BB0E3F068}"/>
              </a:ext>
            </a:extLst>
          </p:cNvPr>
          <p:cNvSpPr/>
          <p:nvPr userDrawn="1"/>
        </p:nvSpPr>
        <p:spPr>
          <a:xfrm>
            <a:off x="4247683" y="4274343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FC361920-06E4-C543-82DE-34EB7AFB88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47683" y="4513168"/>
            <a:ext cx="648040" cy="200912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Mon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BC77A52F-D104-EB44-9F73-6D219A3661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47683" y="4714874"/>
            <a:ext cx="648040" cy="423070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6EF5A8B-01D7-DF6A-0AED-F24AF4584FF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060722E-6832-1ECF-1E65-2FCFEA9D461A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220956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rlr mit Jah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6BBE473B-9B13-2F40-9BDA-B421817B908E}"/>
              </a:ext>
            </a:extLst>
          </p:cNvPr>
          <p:cNvSpPr/>
          <p:nvPr userDrawn="1"/>
        </p:nvSpPr>
        <p:spPr>
          <a:xfrm>
            <a:off x="0" y="6006360"/>
            <a:ext cx="9144000" cy="85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5C00AE2-3241-2E43-8F53-6C5FD76F5FFC}"/>
              </a:ext>
            </a:extLst>
          </p:cNvPr>
          <p:cNvCxnSpPr/>
          <p:nvPr userDrawn="1"/>
        </p:nvCxnSpPr>
        <p:spPr>
          <a:xfrm flipH="1">
            <a:off x="4571703" y="0"/>
            <a:ext cx="298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accent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AA20D5-CCC1-7D49-B62F-C210B8170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80" y="2851804"/>
            <a:ext cx="3280981" cy="144159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41BE3640-7736-B640-9A46-4368FA3FBB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0040" y="1134410"/>
            <a:ext cx="3280981" cy="144159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D0197A6-A8EC-F748-815A-022CFAC19C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0040" y="4561542"/>
            <a:ext cx="3280981" cy="144159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13F0E7-A44A-6044-837A-9495C9631A2B}"/>
              </a:ext>
            </a:extLst>
          </p:cNvPr>
          <p:cNvSpPr/>
          <p:nvPr userDrawn="1"/>
        </p:nvSpPr>
        <p:spPr>
          <a:xfrm>
            <a:off x="4247683" y="854869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E21AD160-3B88-7D4D-B471-D58C905B6D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47683" y="1196789"/>
            <a:ext cx="648040" cy="521681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43A06A-D05B-854F-AD22-A716ADDCB197}"/>
              </a:ext>
            </a:extLst>
          </p:cNvPr>
          <p:cNvSpPr/>
          <p:nvPr userDrawn="1"/>
        </p:nvSpPr>
        <p:spPr>
          <a:xfrm>
            <a:off x="4247683" y="2564606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9FDFACDF-AC0F-A840-A091-BF1E86AAF1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47683" y="2906526"/>
            <a:ext cx="648040" cy="521681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83A749-5B8E-324F-AAF5-F43BB0E3F068}"/>
              </a:ext>
            </a:extLst>
          </p:cNvPr>
          <p:cNvSpPr/>
          <p:nvPr userDrawn="1"/>
        </p:nvSpPr>
        <p:spPr>
          <a:xfrm>
            <a:off x="4247683" y="4274343"/>
            <a:ext cx="648040" cy="863600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BC77A52F-D104-EB44-9F73-6D219A3661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47683" y="4616263"/>
            <a:ext cx="648040" cy="521681"/>
          </a:xfrm>
        </p:spPr>
        <p:txBody>
          <a:bodyPr>
            <a:noAutofit/>
          </a:bodyPr>
          <a:lstStyle>
            <a:lvl1pPr marL="0" indent="0" algn="ctr">
              <a:lnSpc>
                <a:spcPts val="1200"/>
              </a:lnSpc>
              <a:spcBef>
                <a:spcPts val="0"/>
              </a:spcBef>
              <a:buFontTx/>
              <a:buNone/>
              <a:defRPr sz="1200" baseline="0"/>
            </a:lvl1pPr>
          </a:lstStyle>
          <a:p>
            <a:pPr lvl="0"/>
            <a:r>
              <a:rPr lang="de-DE" dirty="0"/>
              <a:t>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002ECD8-E520-70BF-5B5D-C73549A389A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4" y="377814"/>
            <a:ext cx="1366671" cy="61496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5AF60C8-2A81-2A8B-4A5F-25D35D141A2F}"/>
              </a:ext>
            </a:extLst>
          </p:cNvPr>
          <p:cNvSpPr txBox="1"/>
          <p:nvPr userDrawn="1"/>
        </p:nvSpPr>
        <p:spPr>
          <a:xfrm>
            <a:off x="558219" y="6322743"/>
            <a:ext cx="359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/>
                </a:solidFill>
              </a:rPr>
              <a:t>Qualifizierungsverbund in der Lausitz für Erneuerbare Energien</a:t>
            </a:r>
          </a:p>
        </p:txBody>
      </p:sp>
    </p:spTree>
    <p:extLst>
      <p:ext uri="{BB962C8B-B14F-4D97-AF65-F5344CB8AC3E}">
        <p14:creationId xmlns:p14="http://schemas.microsoft.com/office/powerpoint/2010/main" val="1576059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 mit Bild in Querform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01EB8EC-7FFE-084E-A211-48CCBB867CB6}"/>
              </a:ext>
            </a:extLst>
          </p:cNvPr>
          <p:cNvSpPr/>
          <p:nvPr userDrawn="1"/>
        </p:nvSpPr>
        <p:spPr>
          <a:xfrm>
            <a:off x="4572000" y="0"/>
            <a:ext cx="4572748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84F4946-382F-2145-A9DD-357A4D916686}"/>
              </a:ext>
            </a:extLst>
          </p:cNvPr>
          <p:cNvSpPr/>
          <p:nvPr userDrawn="1"/>
        </p:nvSpPr>
        <p:spPr>
          <a:xfrm>
            <a:off x="4572000" y="3429000"/>
            <a:ext cx="4572748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898BE494-3FEC-4D4A-947E-83DB6D2E8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3439274"/>
            <a:ext cx="4572748" cy="3429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D88940-3590-8B4D-B8B2-A28DBC9C3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980" y="5146332"/>
            <a:ext cx="1904124" cy="8568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8266F6BE-B7F3-B74D-A765-14E31B266ECB}"/>
              </a:ext>
            </a:extLst>
          </p:cNvPr>
          <p:cNvSpPr txBox="1">
            <a:spLocks/>
          </p:cNvSpPr>
          <p:nvPr userDrawn="1"/>
        </p:nvSpPr>
        <p:spPr>
          <a:xfrm>
            <a:off x="648043" y="859334"/>
            <a:ext cx="3275918" cy="2569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709" rtl="0" eaLnBrk="1" fontAlgn="t" latinLnBrk="0" hangingPunct="1">
              <a:lnSpc>
                <a:spcPts val="5600"/>
              </a:lnSpc>
              <a:spcBef>
                <a:spcPts val="0"/>
              </a:spcBef>
              <a:buFont typeface="Wingdings" pitchFamily="2" charset="2"/>
              <a:buNone/>
              <a:defRPr sz="4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aseline="0" dirty="0">
                <a:solidFill>
                  <a:schemeClr val="bg1"/>
                </a:solidFill>
              </a:rPr>
              <a:t>Qualifizierungsverbund</a:t>
            </a:r>
          </a:p>
          <a:p>
            <a:r>
              <a:rPr lang="de-DE" sz="1800" baseline="0" dirty="0">
                <a:solidFill>
                  <a:schemeClr val="bg1"/>
                </a:solidFill>
              </a:rPr>
              <a:t>in der Lausitz</a:t>
            </a:r>
            <a:r>
              <a:rPr lang="en-US" sz="1800" baseline="0" dirty="0">
                <a:solidFill>
                  <a:schemeClr val="bg1"/>
                </a:solidFill>
              </a:rPr>
              <a:t> </a:t>
            </a:r>
            <a:r>
              <a:rPr lang="en-US" sz="1800" baseline="0" dirty="0" err="1">
                <a:solidFill>
                  <a:schemeClr val="bg1"/>
                </a:solidFill>
              </a:rPr>
              <a:t>für</a:t>
            </a:r>
            <a:endParaRPr lang="en-US" sz="1800" baseline="0" dirty="0">
              <a:solidFill>
                <a:schemeClr val="bg1"/>
              </a:solidFill>
            </a:endParaRPr>
          </a:p>
          <a:p>
            <a:r>
              <a:rPr lang="en-US" sz="1800" baseline="0" dirty="0" err="1">
                <a:solidFill>
                  <a:schemeClr val="bg1"/>
                </a:solidFill>
              </a:rPr>
              <a:t>Erneuerbare</a:t>
            </a:r>
            <a:r>
              <a:rPr lang="en-US" sz="1800" baseline="0" dirty="0">
                <a:solidFill>
                  <a:schemeClr val="bg1"/>
                </a:solidFill>
              </a:rPr>
              <a:t> </a:t>
            </a:r>
            <a:r>
              <a:rPr lang="en-US" sz="1800" baseline="0" dirty="0" err="1">
                <a:solidFill>
                  <a:schemeClr val="bg1"/>
                </a:solidFill>
              </a:rPr>
              <a:t>Energien</a:t>
            </a:r>
            <a:endParaRPr lang="en-US" sz="1800" baseline="0" dirty="0">
              <a:solidFill>
                <a:schemeClr val="bg1"/>
              </a:solidFill>
            </a:endParaRPr>
          </a:p>
          <a:p>
            <a:endParaRPr lang="en-US" sz="1800" baseline="0" dirty="0">
              <a:solidFill>
                <a:schemeClr val="bg1"/>
              </a:solidFill>
            </a:endParaRPr>
          </a:p>
          <a:p>
            <a:r>
              <a:rPr lang="en-US" sz="1800" baseline="0" dirty="0">
                <a:solidFill>
                  <a:schemeClr val="accent1"/>
                </a:solidFill>
              </a:rPr>
              <a:t>https://</a:t>
            </a:r>
            <a:r>
              <a:rPr lang="en-US" sz="1800" baseline="0" dirty="0">
                <a:solidFill>
                  <a:schemeClr val="accent1"/>
                </a:solidFill>
                <a:hlinkClick r:id="rId3"/>
              </a:rPr>
              <a:t>qlee.eu</a:t>
            </a:r>
            <a:endParaRPr lang="en-US" sz="1800" baseline="0" dirty="0">
              <a:solidFill>
                <a:schemeClr val="accent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D0AB3FF-6012-0ED7-5211-410E8D132B8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4927" y="377814"/>
            <a:ext cx="1366671" cy="6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1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 mit Bild in Hochform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01EB8EC-7FFE-084E-A211-48CCBB867CB6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898BE494-3FEC-4D4A-947E-83DB6D2E8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-1"/>
            <a:ext cx="4572748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D88940-3590-8B4D-B8B2-A28DBC9C3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2980" y="5146332"/>
            <a:ext cx="1904124" cy="8568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F0F3898-0281-7B47-BA19-7F6F2D08CBF4}"/>
              </a:ext>
            </a:extLst>
          </p:cNvPr>
          <p:cNvSpPr txBox="1">
            <a:spLocks/>
          </p:cNvSpPr>
          <p:nvPr userDrawn="1"/>
        </p:nvSpPr>
        <p:spPr>
          <a:xfrm>
            <a:off x="648043" y="859334"/>
            <a:ext cx="3275918" cy="2569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709" rtl="0" eaLnBrk="1" fontAlgn="t" latinLnBrk="0" hangingPunct="1">
              <a:lnSpc>
                <a:spcPts val="5600"/>
              </a:lnSpc>
              <a:spcBef>
                <a:spcPts val="0"/>
              </a:spcBef>
              <a:buFont typeface="Wingdings" pitchFamily="2" charset="2"/>
              <a:buNone/>
              <a:defRPr sz="4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aseline="0" dirty="0">
                <a:solidFill>
                  <a:schemeClr val="bg1"/>
                </a:solidFill>
              </a:rPr>
              <a:t>Qualifizierungsverbund</a:t>
            </a:r>
          </a:p>
          <a:p>
            <a:r>
              <a:rPr lang="de-DE" sz="1800" baseline="0" dirty="0">
                <a:solidFill>
                  <a:schemeClr val="bg1"/>
                </a:solidFill>
              </a:rPr>
              <a:t>in der Lausitz</a:t>
            </a:r>
            <a:r>
              <a:rPr lang="en-US" sz="1800" baseline="0" dirty="0">
                <a:solidFill>
                  <a:schemeClr val="bg1"/>
                </a:solidFill>
              </a:rPr>
              <a:t> </a:t>
            </a:r>
            <a:r>
              <a:rPr lang="en-US" sz="1800" baseline="0" dirty="0" err="1">
                <a:solidFill>
                  <a:schemeClr val="bg1"/>
                </a:solidFill>
              </a:rPr>
              <a:t>für</a:t>
            </a:r>
            <a:endParaRPr lang="en-US" sz="1800" baseline="0" dirty="0">
              <a:solidFill>
                <a:schemeClr val="bg1"/>
              </a:solidFill>
            </a:endParaRPr>
          </a:p>
          <a:p>
            <a:r>
              <a:rPr lang="en-US" sz="1800" baseline="0" dirty="0" err="1">
                <a:solidFill>
                  <a:schemeClr val="bg1"/>
                </a:solidFill>
              </a:rPr>
              <a:t>Erneuerbare</a:t>
            </a:r>
            <a:r>
              <a:rPr lang="en-US" sz="1800" baseline="0" dirty="0">
                <a:solidFill>
                  <a:schemeClr val="bg1"/>
                </a:solidFill>
              </a:rPr>
              <a:t> </a:t>
            </a:r>
            <a:r>
              <a:rPr lang="en-US" sz="1800" baseline="0" dirty="0" err="1">
                <a:solidFill>
                  <a:schemeClr val="bg1"/>
                </a:solidFill>
              </a:rPr>
              <a:t>Energien</a:t>
            </a:r>
            <a:endParaRPr lang="en-US" sz="1800" baseline="0" dirty="0">
              <a:solidFill>
                <a:schemeClr val="bg1"/>
              </a:solidFill>
            </a:endParaRPr>
          </a:p>
          <a:p>
            <a:endParaRPr lang="en-US" sz="1800" baseline="0" dirty="0">
              <a:solidFill>
                <a:schemeClr val="bg1"/>
              </a:solidFill>
            </a:endParaRPr>
          </a:p>
          <a:p>
            <a:r>
              <a:rPr lang="en-US" sz="1800" baseline="0" dirty="0">
                <a:solidFill>
                  <a:schemeClr val="accent1"/>
                </a:solidFill>
              </a:rPr>
              <a:t>https://</a:t>
            </a:r>
            <a:r>
              <a:rPr lang="en-US" sz="1800" baseline="0" dirty="0">
                <a:solidFill>
                  <a:schemeClr val="accent1"/>
                </a:solidFill>
                <a:hlinkClick r:id="rId3"/>
              </a:rPr>
              <a:t>qlee.eu</a:t>
            </a:r>
            <a:endParaRPr lang="en-US" sz="1800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28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Absatz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pic>
        <p:nvPicPr>
          <p:cNvPr id="11" name="Grafik 10" descr="Ein Bild, das Muster, Pixel, Design enthält.&#10;&#10;KI-generierte Inhalte können fehlerhaft sein.">
            <a:extLst>
              <a:ext uri="{FF2B5EF4-FFF2-40B4-BE49-F238E27FC236}">
                <a16:creationId xmlns:a16="http://schemas.microsoft.com/office/drawing/2014/main" id="{E3F5B1EA-0FFE-E793-DD7C-951E4DF2D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1" y="2596148"/>
            <a:ext cx="2295000" cy="3060000"/>
          </a:xfrm>
          <a:prstGeom prst="rect">
            <a:avLst/>
          </a:prstGeom>
        </p:spPr>
      </p:pic>
      <p:pic>
        <p:nvPicPr>
          <p:cNvPr id="17" name="Grafik 16" descr="Ein Bild, das Text, Screenshot, Grafikdesign, Snowboardfahren enthält.&#10;&#10;KI-generierte Inhalte können fehlerhaft sein.">
            <a:extLst>
              <a:ext uri="{FF2B5EF4-FFF2-40B4-BE49-F238E27FC236}">
                <a16:creationId xmlns:a16="http://schemas.microsoft.com/office/drawing/2014/main" id="{2A827AF4-1258-5B00-FAB1-15F8EB1FF2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6360">
            <a:off x="4022332" y="1856218"/>
            <a:ext cx="2537717" cy="1936679"/>
          </a:xfrm>
          <a:prstGeom prst="rect">
            <a:avLst/>
          </a:prstGeom>
        </p:spPr>
      </p:pic>
      <p:sp>
        <p:nvSpPr>
          <p:cNvPr id="18" name="Titelplatzhalter 8">
            <a:extLst>
              <a:ext uri="{FF2B5EF4-FFF2-40B4-BE49-F238E27FC236}">
                <a16:creationId xmlns:a16="http://schemas.microsoft.com/office/drawing/2014/main" id="{EBF526C0-5A67-C8AE-5660-91FEAE63F8DD}"/>
              </a:ext>
            </a:extLst>
          </p:cNvPr>
          <p:cNvSpPr txBox="1">
            <a:spLocks/>
          </p:cNvSpPr>
          <p:nvPr userDrawn="1"/>
        </p:nvSpPr>
        <p:spPr>
          <a:xfrm>
            <a:off x="5220042" y="1186737"/>
            <a:ext cx="3280981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355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de-DE" sz="4000" b="0" i="0" kern="1200" baseline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chemeClr val="tx2"/>
                </a:solidFill>
                <a:latin typeface="+mj-lt"/>
              </a:rPr>
              <a:t>Jetzt Newsletter abonnieren!</a:t>
            </a:r>
            <a:endParaRPr lang="de-DE" sz="3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BBCAB20-968B-B94D-E22F-476C04F1974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84" y="377814"/>
            <a:ext cx="1366671" cy="61496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BB4FE63-5A6A-7C2A-865C-0789AF0E15CA}"/>
              </a:ext>
            </a:extLst>
          </p:cNvPr>
          <p:cNvSpPr txBox="1"/>
          <p:nvPr userDrawn="1"/>
        </p:nvSpPr>
        <p:spPr>
          <a:xfrm>
            <a:off x="642980" y="1602769"/>
            <a:ext cx="328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Bleiben Sie immer auf dem Laufenden!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769D8F3-5356-9FC3-CC33-90347854CFC6}"/>
              </a:ext>
            </a:extLst>
          </p:cNvPr>
          <p:cNvSpPr txBox="1"/>
          <p:nvPr userDrawn="1"/>
        </p:nvSpPr>
        <p:spPr>
          <a:xfrm>
            <a:off x="662073" y="3081410"/>
            <a:ext cx="29106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i="0" dirty="0">
                <a:solidFill>
                  <a:srgbClr val="424242"/>
                </a:solidFill>
                <a:effectLst/>
                <a:latin typeface="+mj-lt"/>
              </a:rPr>
              <a:t>Abonnieren Sie den QLEE-Newsletter und erhalten Sie exklusive Einblicke, spannende Updates und wertvolle Tipps direkt in Ihr Postfach.</a:t>
            </a: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009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Absatz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1021" y="6329458"/>
            <a:ext cx="443800" cy="18788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pPr algn="r"/>
            <a:fld id="{2AFB7842-2839-A242-9670-7CE9EA59FB17}" type="slidenum">
              <a:rPr lang="de-DE" smtClean="0"/>
              <a:pPr algn="r"/>
              <a:t>‹Nr.›</a:t>
            </a:fld>
            <a:endParaRPr lang="de-DE" dirty="0"/>
          </a:p>
        </p:txBody>
      </p:sp>
      <p:pic>
        <p:nvPicPr>
          <p:cNvPr id="17" name="Grafik 16" descr="Ein Bild, das Text, Screenshot, Grafikdesign, Snowboardfahren enthält.&#10;&#10;KI-generierte Inhalte können fehlerhaft sein.">
            <a:extLst>
              <a:ext uri="{FF2B5EF4-FFF2-40B4-BE49-F238E27FC236}">
                <a16:creationId xmlns:a16="http://schemas.microsoft.com/office/drawing/2014/main" id="{2A827AF4-1258-5B00-FAB1-15F8EB1FF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6360">
            <a:off x="4022332" y="1856218"/>
            <a:ext cx="2537717" cy="1936679"/>
          </a:xfrm>
          <a:prstGeom prst="rect">
            <a:avLst/>
          </a:prstGeom>
        </p:spPr>
      </p:pic>
      <p:sp>
        <p:nvSpPr>
          <p:cNvPr id="18" name="Titelplatzhalter 8">
            <a:extLst>
              <a:ext uri="{FF2B5EF4-FFF2-40B4-BE49-F238E27FC236}">
                <a16:creationId xmlns:a16="http://schemas.microsoft.com/office/drawing/2014/main" id="{EBF526C0-5A67-C8AE-5660-91FEAE63F8DD}"/>
              </a:ext>
            </a:extLst>
          </p:cNvPr>
          <p:cNvSpPr txBox="1">
            <a:spLocks/>
          </p:cNvSpPr>
          <p:nvPr userDrawn="1"/>
        </p:nvSpPr>
        <p:spPr>
          <a:xfrm>
            <a:off x="5220040" y="1268756"/>
            <a:ext cx="3280981" cy="17097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355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de-DE" sz="4000" b="0" i="0" kern="1200" baseline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000" b="1" dirty="0">
                <a:solidFill>
                  <a:schemeClr val="tx2"/>
                </a:solidFill>
                <a:latin typeface="+mj-lt"/>
              </a:rPr>
              <a:t>Jetzt Mitglied werden!</a:t>
            </a:r>
            <a:endParaRPr lang="de-DE" sz="3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DCCAF7-3688-4F07-5704-61DB245D63F7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84" y="377814"/>
            <a:ext cx="1366671" cy="6149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07C5631-C663-C1D9-507D-4CC4FDD82782}"/>
              </a:ext>
            </a:extLst>
          </p:cNvPr>
          <p:cNvSpPr txBox="1"/>
          <p:nvPr userDrawn="1"/>
        </p:nvSpPr>
        <p:spPr>
          <a:xfrm>
            <a:off x="642980" y="1469205"/>
            <a:ext cx="347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 dirty="0">
                <a:solidFill>
                  <a:schemeClr val="tx2"/>
                </a:solidFill>
                <a:effectLst/>
                <a:latin typeface="+mn-lt"/>
              </a:rPr>
              <a:t>Fünf gute Gründe, die für Ihre Mitgliedschaft sprechen.</a:t>
            </a:r>
            <a:endParaRPr lang="de-DE" sz="2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109A43-2B67-CBBD-5942-7E96C0BA296A}"/>
              </a:ext>
            </a:extLst>
          </p:cNvPr>
          <p:cNvSpPr txBox="1"/>
          <p:nvPr userDrawn="1"/>
        </p:nvSpPr>
        <p:spPr>
          <a:xfrm>
            <a:off x="642980" y="3299428"/>
            <a:ext cx="327162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i="0" kern="1200" dirty="0">
                <a:solidFill>
                  <a:srgbClr val="424242"/>
                </a:solidFill>
                <a:effectLst/>
                <a:latin typeface="+mj-lt"/>
                <a:ea typeface="+mn-ea"/>
                <a:cs typeface="+mn-cs"/>
              </a:rPr>
              <a:t>Sparen Sie Geld und Ressourcen und profitieren Sie von einem aktiven Wissenstransfer sowie bedarfsorientierten Qualifizierungen vor Ort.</a:t>
            </a:r>
          </a:p>
          <a:p>
            <a:endParaRPr lang="de-DE" sz="1350" dirty="0"/>
          </a:p>
        </p:txBody>
      </p:sp>
      <p:pic>
        <p:nvPicPr>
          <p:cNvPr id="9" name="Grafik 8" descr="Ein Bild, das Muster, Grafiken, 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757B5939-282E-F047-2363-CD88572C11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99" y="2707985"/>
            <a:ext cx="2133000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30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 mit Log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01EB8EC-7FFE-084E-A211-48CCBB867CB6}"/>
              </a:ext>
            </a:extLst>
          </p:cNvPr>
          <p:cNvSpPr/>
          <p:nvPr userDrawn="1"/>
        </p:nvSpPr>
        <p:spPr>
          <a:xfrm>
            <a:off x="4572000" y="0"/>
            <a:ext cx="45727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5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4DF592-173C-C64B-B42F-19AECFB96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15425" y="3782348"/>
            <a:ext cx="2617218" cy="50450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DDD829F-751B-A347-8226-287C58415A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9072" y="2708215"/>
            <a:ext cx="2058526" cy="95948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A975C4C-78DD-B64A-9843-F1131919FE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7435" y="4683815"/>
            <a:ext cx="2625208" cy="59425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6D88940-3590-8B4D-B8B2-A28DBC9C36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2982" y="5146335"/>
            <a:ext cx="1692714" cy="6155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AB0A4B1-39D4-A549-A027-02D5945861DB}"/>
              </a:ext>
            </a:extLst>
          </p:cNvPr>
          <p:cNvSpPr txBox="1">
            <a:spLocks/>
          </p:cNvSpPr>
          <p:nvPr userDrawn="1"/>
        </p:nvSpPr>
        <p:spPr>
          <a:xfrm>
            <a:off x="5220040" y="2721866"/>
            <a:ext cx="3275918" cy="4400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709" rtl="0" eaLnBrk="1" fontAlgn="t" latinLnBrk="0" hangingPunct="1">
              <a:lnSpc>
                <a:spcPts val="5600"/>
              </a:lnSpc>
              <a:spcBef>
                <a:spcPts val="0"/>
              </a:spcBef>
              <a:buFont typeface="Wingdings" pitchFamily="2" charset="2"/>
              <a:buNone/>
              <a:defRPr sz="4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900" baseline="0" dirty="0">
                <a:solidFill>
                  <a:schemeClr val="accent1"/>
                </a:solidFill>
              </a:rPr>
              <a:t>Initiatoren:</a:t>
            </a:r>
            <a:endParaRPr lang="en-US" sz="900" baseline="0" dirty="0">
              <a:solidFill>
                <a:schemeClr val="accent1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B2B802A4-3A08-504A-B428-0C6A1D704505}"/>
              </a:ext>
            </a:extLst>
          </p:cNvPr>
          <p:cNvSpPr txBox="1">
            <a:spLocks/>
          </p:cNvSpPr>
          <p:nvPr userDrawn="1"/>
        </p:nvSpPr>
        <p:spPr>
          <a:xfrm>
            <a:off x="648043" y="497150"/>
            <a:ext cx="3275918" cy="1844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709" rtl="0" eaLnBrk="1" fontAlgn="t" latinLnBrk="0" hangingPunct="1">
              <a:lnSpc>
                <a:spcPts val="5600"/>
              </a:lnSpc>
              <a:spcBef>
                <a:spcPts val="0"/>
              </a:spcBef>
              <a:buFont typeface="Wingdings" pitchFamily="2" charset="2"/>
              <a:buNone/>
              <a:defRPr sz="4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800" baseline="0" dirty="0">
                <a:solidFill>
                  <a:schemeClr val="bg1"/>
                </a:solidFill>
              </a:rPr>
              <a:t>Qualifizierungsverbund in der Lausitz für Erneuerbare Energien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accent1"/>
                </a:solidFill>
              </a:rPr>
              <a:t>	</a:t>
            </a:r>
            <a:endParaRPr lang="de-DE" sz="1800" baseline="0" dirty="0">
              <a:solidFill>
                <a:schemeClr val="accent1"/>
              </a:solidFill>
            </a:endParaRPr>
          </a:p>
        </p:txBody>
      </p:sp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13798726-73C3-AEE8-92F1-2046CD972B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62" y="5146335"/>
            <a:ext cx="1567074" cy="1665998"/>
          </a:xfrm>
          <a:prstGeom prst="rect">
            <a:avLst/>
          </a:prstGeom>
        </p:spPr>
      </p:pic>
      <p:pic>
        <p:nvPicPr>
          <p:cNvPr id="4" name="Grafik 3" descr="Ein Bild, das Text, Screenshot, Schrift, Visitenkarte enthält.&#10;&#10;KI-generierte Inhalte können fehlerhaft sein.">
            <a:extLst>
              <a:ext uri="{FF2B5EF4-FFF2-40B4-BE49-F238E27FC236}">
                <a16:creationId xmlns:a16="http://schemas.microsoft.com/office/drawing/2014/main" id="{C5F8B682-7368-F8AE-79D4-AC45917DEA8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72" y="319059"/>
            <a:ext cx="1528359" cy="1573626"/>
          </a:xfrm>
          <a:prstGeom prst="rect">
            <a:avLst/>
          </a:prstGeom>
        </p:spPr>
      </p:pic>
      <p:pic>
        <p:nvPicPr>
          <p:cNvPr id="8" name="Grafik 7" descr="Arbeiten von zu Hause mit WLAN mit einfarbiger Füllung">
            <a:extLst>
              <a:ext uri="{FF2B5EF4-FFF2-40B4-BE49-F238E27FC236}">
                <a16:creationId xmlns:a16="http://schemas.microsoft.com/office/drawing/2014/main" id="{F737EC23-CA95-BF94-BFBD-36BA63406E3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337" y="3729972"/>
            <a:ext cx="351000" cy="468000"/>
          </a:xfrm>
          <a:prstGeom prst="rect">
            <a:avLst/>
          </a:prstGeom>
        </p:spPr>
      </p:pic>
      <p:pic>
        <p:nvPicPr>
          <p:cNvPr id="10" name="Grafik 9" descr="E-Mail mit einfarbiger Füllung">
            <a:extLst>
              <a:ext uri="{FF2B5EF4-FFF2-40B4-BE49-F238E27FC236}">
                <a16:creationId xmlns:a16="http://schemas.microsoft.com/office/drawing/2014/main" id="{A134F97B-F910-0A14-E6B4-97DF1569858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042" y="2789551"/>
            <a:ext cx="324000" cy="432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97E3E3B-2557-A356-547D-31D01F1333CA}"/>
              </a:ext>
            </a:extLst>
          </p:cNvPr>
          <p:cNvSpPr txBox="1">
            <a:spLocks/>
          </p:cNvSpPr>
          <p:nvPr userDrawn="1"/>
        </p:nvSpPr>
        <p:spPr>
          <a:xfrm>
            <a:off x="1212862" y="2479084"/>
            <a:ext cx="3275918" cy="7071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709" rtl="0" eaLnBrk="1" fontAlgn="t" latinLnBrk="0" hangingPunct="1">
              <a:lnSpc>
                <a:spcPts val="5600"/>
              </a:lnSpc>
              <a:spcBef>
                <a:spcPts val="0"/>
              </a:spcBef>
              <a:buFont typeface="Wingdings" pitchFamily="2" charset="2"/>
              <a:buNone/>
              <a:defRPr sz="4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aseline="0" dirty="0">
                <a:solidFill>
                  <a:schemeClr val="accent1"/>
                </a:solidFill>
                <a:hlinkClick r:id="rId12"/>
              </a:rPr>
              <a:t>info@qlee.eu</a:t>
            </a:r>
            <a:r>
              <a:rPr lang="en-US" sz="1500" dirty="0">
                <a:solidFill>
                  <a:schemeClr val="accent1"/>
                </a:solidFill>
              </a:rPr>
              <a:t>	</a:t>
            </a:r>
            <a:endParaRPr lang="de-DE" sz="1800" baseline="0" dirty="0">
              <a:solidFill>
                <a:schemeClr val="accent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121EA1-5725-9CCF-B1C0-28546B7AB8D7}"/>
              </a:ext>
            </a:extLst>
          </p:cNvPr>
          <p:cNvSpPr txBox="1">
            <a:spLocks/>
          </p:cNvSpPr>
          <p:nvPr userDrawn="1"/>
        </p:nvSpPr>
        <p:spPr>
          <a:xfrm>
            <a:off x="1235978" y="3398178"/>
            <a:ext cx="3275918" cy="88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709" rtl="0" eaLnBrk="1" fontAlgn="t" latinLnBrk="0" hangingPunct="1">
              <a:lnSpc>
                <a:spcPts val="5600"/>
              </a:lnSpc>
              <a:spcBef>
                <a:spcPts val="0"/>
              </a:spcBef>
              <a:buFont typeface="Wingdings" pitchFamily="2" charset="2"/>
              <a:buNone/>
              <a:defRPr sz="4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4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aseline="0" dirty="0">
                <a:solidFill>
                  <a:schemeClr val="accent1"/>
                </a:solidFill>
                <a:hlinkClick r:id="rId13"/>
              </a:rPr>
              <a:t>https://qlee.eu</a:t>
            </a:r>
            <a:endParaRPr lang="de-DE" sz="1800" baseline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99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2476A-E0D6-4BDC-8597-F31DA5C93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D67B78-03DD-4E6E-9546-EC054D022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15C15-6AF2-4996-BADD-B96367B16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5082EB-1C29-40D2-BDC6-D49592AB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383213-56C5-44CA-A777-5802CA80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01C3-6A5D-48D8-A261-81A5ECA7918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84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441DB38-AB37-4B95-B16C-D2D87B890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E49B-BD9B-452D-BCC7-DDAC0B170D4F}" type="datetime1">
              <a:rPr lang="de-DE" smtClean="0"/>
              <a:t>22.01.2026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B7025D-0356-429C-B86A-F1DDE5FC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QLEE-Bilanzveranstaltung - 09. September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F8E4D0-9D89-4F7C-A70F-2B3C1F47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01C3-6A5D-48D8-A261-81A5ECA7918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215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E0E00F6-C47E-409D-B103-F5BF2AF7EA1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57" y="1990726"/>
            <a:ext cx="3635618" cy="359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B756D6B-422E-43CB-963A-26A40E40F79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86327" y="1990725"/>
            <a:ext cx="3635618" cy="359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Text hinzufügen 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546F3565-F29E-4FD7-943C-3469D33472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057" y="1172572"/>
            <a:ext cx="4563231" cy="51269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3F4E55"/>
                </a:solidFill>
              </a:defRPr>
            </a:lvl1pPr>
          </a:lstStyle>
          <a:p>
            <a:pPr lvl="0"/>
            <a:r>
              <a:rPr lang="de-DE" dirty="0"/>
              <a:t>Headline hinzufügen </a:t>
            </a:r>
          </a:p>
        </p:txBody>
      </p:sp>
    </p:spTree>
    <p:extLst>
      <p:ext uri="{BB962C8B-B14F-4D97-AF65-F5344CB8AC3E}">
        <p14:creationId xmlns:p14="http://schemas.microsoft.com/office/powerpoint/2010/main" val="145336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25B6384-F5E6-42D9-8396-C586596199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057" y="1694300"/>
            <a:ext cx="3949943" cy="424799"/>
          </a:xfrm>
        </p:spPr>
        <p:txBody>
          <a:bodyPr/>
          <a:lstStyle>
            <a:lvl1pPr marL="0" indent="0">
              <a:buNone/>
              <a:defRPr sz="2500">
                <a:solidFill>
                  <a:srgbClr val="D2670A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Subline 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EE9806-914F-489C-A8A3-506E0950D84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57" y="2486026"/>
            <a:ext cx="3635618" cy="309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278BE46-A7BE-476D-A2C0-B971B4C6DB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86325" y="2486025"/>
            <a:ext cx="3635618" cy="309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 b="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Text hinzufügen 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F7159C13-71E6-4DC2-AD8D-F9178FFD3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057" y="1172572"/>
            <a:ext cx="4563231" cy="51269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3F4E55"/>
                </a:solidFill>
              </a:defRPr>
            </a:lvl1pPr>
          </a:lstStyle>
          <a:p>
            <a:pPr lvl="0"/>
            <a:r>
              <a:rPr lang="de-DE" dirty="0"/>
              <a:t>Headline hinzufügen 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9812EE4A-2F4E-427B-9BF9-479704543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6325" y="1695022"/>
            <a:ext cx="4271963" cy="424799"/>
          </a:xfrm>
        </p:spPr>
        <p:txBody>
          <a:bodyPr/>
          <a:lstStyle>
            <a:lvl1pPr marL="0" indent="0">
              <a:buNone/>
              <a:defRPr sz="2500">
                <a:solidFill>
                  <a:srgbClr val="D2670A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de-DE" dirty="0"/>
              <a:t>Subline </a:t>
            </a:r>
          </a:p>
        </p:txBody>
      </p:sp>
    </p:spTree>
    <p:extLst>
      <p:ext uri="{BB962C8B-B14F-4D97-AF65-F5344CB8AC3E}">
        <p14:creationId xmlns:p14="http://schemas.microsoft.com/office/powerpoint/2010/main" val="203607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AA8271-C296-42A4-ADC6-9DDAE06EB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057" y="1172572"/>
            <a:ext cx="4563231" cy="51269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3F4E55"/>
                </a:solidFill>
              </a:defRPr>
            </a:lvl1pPr>
          </a:lstStyle>
          <a:p>
            <a:pPr lvl="0"/>
            <a:r>
              <a:rPr lang="de-DE" dirty="0"/>
              <a:t>Headline hinzufügen </a:t>
            </a:r>
          </a:p>
        </p:txBody>
      </p:sp>
    </p:spTree>
    <p:extLst>
      <p:ext uri="{BB962C8B-B14F-4D97-AF65-F5344CB8AC3E}">
        <p14:creationId xmlns:p14="http://schemas.microsoft.com/office/powerpoint/2010/main" val="58115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5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72495930-B0A1-402C-B845-9776C4FFC0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056" y="2604209"/>
            <a:ext cx="3385922" cy="2972367"/>
          </a:xfrm>
          <a:prstGeom prst="rect">
            <a:avLst/>
          </a:prstGeom>
        </p:spPr>
        <p:txBody>
          <a:bodyPr/>
          <a:lstStyle>
            <a:lvl1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650" b="0" i="0" u="none" strike="noStrike" kern="1200" baseline="0" dirty="0" smtClean="0">
                <a:solidFill>
                  <a:srgbClr val="404F56"/>
                </a:solidFill>
                <a:latin typeface="Work Sans" pitchFamily="2" charset="0"/>
                <a:ea typeface="+mn-ea"/>
                <a:cs typeface="+mn-cs"/>
              </a:defRPr>
            </a:lvl1pPr>
            <a:lvl2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350" b="0" i="0" u="none" strike="noStrike" kern="1200" baseline="0" dirty="0" smtClean="0">
                <a:solidFill>
                  <a:srgbClr val="404F56"/>
                </a:solidFill>
                <a:latin typeface="WorkSans-Regular"/>
                <a:ea typeface="+mn-ea"/>
                <a:cs typeface="+mn-cs"/>
              </a:defRPr>
            </a:lvl2pPr>
            <a:lvl3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350" b="0" i="0" u="none" strike="noStrike" kern="1200" baseline="0" dirty="0" smtClean="0">
                <a:solidFill>
                  <a:srgbClr val="404F56"/>
                </a:solidFill>
                <a:latin typeface="WorkSans-Regular"/>
                <a:ea typeface="+mn-ea"/>
                <a:cs typeface="+mn-cs"/>
              </a:defRPr>
            </a:lvl3pPr>
            <a:lvl4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350" b="0" i="0" u="none" strike="noStrike" kern="1200" baseline="0" dirty="0" smtClean="0">
                <a:solidFill>
                  <a:srgbClr val="404F56"/>
                </a:solidFill>
                <a:latin typeface="WorkSans-Regular"/>
                <a:ea typeface="+mn-ea"/>
                <a:cs typeface="+mn-cs"/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de-DE" dirty="0"/>
              <a:t>Text hinzufügen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37B56BB-561F-49AE-908C-3570733C3F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824" y="1987074"/>
            <a:ext cx="4178894" cy="3589502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 sz="1650" b="0">
                <a:solidFill>
                  <a:srgbClr val="3F4E55"/>
                </a:solidFill>
                <a:latin typeface="Work Sans" pitchFamily="2" charset="0"/>
              </a:defRPr>
            </a:lvl1pPr>
          </a:lstStyle>
          <a:p>
            <a:pPr lvl="0"/>
            <a:r>
              <a:rPr lang="de-DE" dirty="0"/>
              <a:t>Text hinzufügen </a:t>
            </a:r>
          </a:p>
          <a:p>
            <a:pPr lvl="0"/>
            <a:r>
              <a:rPr lang="de-DE" dirty="0"/>
              <a:t>Text hinzufügen</a:t>
            </a:r>
          </a:p>
          <a:p>
            <a:pPr lvl="0"/>
            <a:r>
              <a:rPr lang="de-DE" dirty="0"/>
              <a:t>Text hinzufügen </a:t>
            </a:r>
          </a:p>
          <a:p>
            <a:pPr lvl="0"/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7AAE4364-B174-4AB1-8BE6-DAB9BA763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057" y="1172572"/>
            <a:ext cx="4563231" cy="51269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3F4E55"/>
                </a:solidFill>
              </a:defRPr>
            </a:lvl1pPr>
          </a:lstStyle>
          <a:p>
            <a:pPr lvl="0"/>
            <a:r>
              <a:rPr lang="de-DE" dirty="0"/>
              <a:t>Headline hinzufügen </a:t>
            </a:r>
          </a:p>
        </p:txBody>
      </p:sp>
    </p:spTree>
    <p:extLst>
      <p:ext uri="{BB962C8B-B14F-4D97-AF65-F5344CB8AC3E}">
        <p14:creationId xmlns:p14="http://schemas.microsoft.com/office/powerpoint/2010/main" val="40446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8">
            <a:extLst>
              <a:ext uri="{FF2B5EF4-FFF2-40B4-BE49-F238E27FC236}">
                <a16:creationId xmlns:a16="http://schemas.microsoft.com/office/drawing/2014/main" id="{91F79982-E8BD-4E57-B448-FEE73C4A0E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25824" y="1999717"/>
            <a:ext cx="4170347" cy="429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650" b="0" i="0" u="none" strike="noStrike" kern="1200" baseline="0" dirty="0" smtClean="0">
                <a:solidFill>
                  <a:srgbClr val="404F56"/>
                </a:solidFill>
                <a:latin typeface="Work Sans" pitchFamily="2" charset="0"/>
                <a:ea typeface="+mn-ea"/>
                <a:cs typeface="+mn-cs"/>
              </a:defRPr>
            </a:lvl1pPr>
          </a:lstStyle>
          <a:p>
            <a:r>
              <a:rPr lang="de-DE" dirty="0"/>
              <a:t>Bild hinzufügen 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10294FDC-BB12-417F-B0BC-F86E590D30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056" y="2604209"/>
            <a:ext cx="3385922" cy="3691818"/>
          </a:xfrm>
          <a:prstGeom prst="rect">
            <a:avLst/>
          </a:prstGeom>
        </p:spPr>
        <p:txBody>
          <a:bodyPr/>
          <a:lstStyle>
            <a:lvl1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650" b="0" i="0" u="none" strike="noStrike" kern="1200" baseline="0" dirty="0" smtClean="0">
                <a:solidFill>
                  <a:srgbClr val="404F56"/>
                </a:solidFill>
                <a:latin typeface="Work Sans" pitchFamily="2" charset="0"/>
                <a:ea typeface="+mn-ea"/>
                <a:cs typeface="+mn-cs"/>
              </a:defRPr>
            </a:lvl1pPr>
            <a:lvl2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350" b="0" i="0" u="none" strike="noStrike" kern="1200" baseline="0" dirty="0" smtClean="0">
                <a:solidFill>
                  <a:srgbClr val="404F56"/>
                </a:solidFill>
                <a:latin typeface="WorkSans-Regular"/>
                <a:ea typeface="+mn-ea"/>
                <a:cs typeface="+mn-cs"/>
              </a:defRPr>
            </a:lvl2pPr>
            <a:lvl3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350" b="0" i="0" u="none" strike="noStrike" kern="1200" baseline="0" dirty="0" smtClean="0">
                <a:solidFill>
                  <a:srgbClr val="404F56"/>
                </a:solidFill>
                <a:latin typeface="WorkSans-Regular"/>
                <a:ea typeface="+mn-ea"/>
                <a:cs typeface="+mn-cs"/>
              </a:defRPr>
            </a:lvl3pPr>
            <a:lvl4pPr marL="0" indent="0" algn="l" defTabSz="342900" rtl="0" eaLnBrk="1" latinLnBrk="0" hangingPunct="1">
              <a:lnSpc>
                <a:spcPct val="150000"/>
              </a:lnSpc>
              <a:buFont typeface="Wingdings" panose="05000000000000000000" pitchFamily="2" charset="2"/>
              <a:buNone/>
              <a:defRPr lang="de-DE" sz="1350" b="0" i="0" u="none" strike="noStrike" kern="1200" baseline="0" dirty="0" smtClean="0">
                <a:solidFill>
                  <a:srgbClr val="404F56"/>
                </a:solidFill>
                <a:latin typeface="WorkSans-Regular"/>
                <a:ea typeface="+mn-ea"/>
                <a:cs typeface="+mn-cs"/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de-DE" dirty="0"/>
              <a:t>Text hinzufügen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AB707EFA-F614-4B61-924C-13546D1BC8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057" y="1172572"/>
            <a:ext cx="4563231" cy="51269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3F4E55"/>
                </a:solidFill>
              </a:defRPr>
            </a:lvl1pPr>
          </a:lstStyle>
          <a:p>
            <a:pPr lvl="0"/>
            <a:r>
              <a:rPr lang="de-DE" dirty="0"/>
              <a:t>Headline hinzufügen </a:t>
            </a:r>
          </a:p>
        </p:txBody>
      </p:sp>
    </p:spTree>
    <p:extLst>
      <p:ext uri="{BB962C8B-B14F-4D97-AF65-F5344CB8AC3E}">
        <p14:creationId xmlns:p14="http://schemas.microsoft.com/office/powerpoint/2010/main" val="38891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82CBCCB-2C2D-4F84-988A-BFCABF900D99}"/>
              </a:ext>
            </a:extLst>
          </p:cNvPr>
          <p:cNvSpPr txBox="1">
            <a:spLocks/>
          </p:cNvSpPr>
          <p:nvPr userDrawn="1"/>
        </p:nvSpPr>
        <p:spPr>
          <a:xfrm>
            <a:off x="528638" y="6312823"/>
            <a:ext cx="1893094" cy="36420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WorkSans-Regular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>
                <a:solidFill>
                  <a:srgbClr val="3F4E55"/>
                </a:solidFill>
                <a:latin typeface="Work Sans" pitchFamily="2" charset="0"/>
              </a:rPr>
              <a:t>Name | Folie </a:t>
            </a:r>
            <a:fld id="{40C6B257-6CDD-4D82-BCD9-0D7096673962}" type="slidenum">
              <a:rPr lang="de-DE" sz="800" smtClean="0">
                <a:solidFill>
                  <a:srgbClr val="3F4E55"/>
                </a:solidFill>
                <a:latin typeface="Work Sans" pitchFamily="2" charset="0"/>
              </a:rPr>
              <a:pPr/>
              <a:t>‹Nr.›</a:t>
            </a:fld>
            <a:endParaRPr lang="de-DE" sz="800" dirty="0">
              <a:solidFill>
                <a:srgbClr val="3F4E55"/>
              </a:solidFill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0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82" r:id="rId9"/>
    <p:sldLayoutId id="2147483679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D2670A"/>
          </a:solidFill>
          <a:latin typeface="Work Sans Semi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rgbClr val="3F4E55"/>
          </a:solidFill>
          <a:latin typeface="Work Sans SemiBol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rgbClr val="3F4E55"/>
          </a:solidFill>
          <a:latin typeface="Work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rgbClr val="3F4E55"/>
          </a:solidFill>
          <a:latin typeface="Work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rgbClr val="3F4E55"/>
          </a:solidFill>
          <a:latin typeface="Work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79" y="1718470"/>
            <a:ext cx="7872371" cy="42846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9A9F55C7-6042-E140-B751-6242056A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79" y="556922"/>
            <a:ext cx="6099437" cy="8636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401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</p:sldLayoutIdLst>
  <p:hf hdr="0"/>
  <p:txStyles>
    <p:titleStyle>
      <a:lvl1pPr algn="l" defTabSz="685766" rtl="0" eaLnBrk="1" latinLnBrk="0" hangingPunct="1">
        <a:lnSpc>
          <a:spcPts val="3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9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9">
          <p15:clr>
            <a:srgbClr val="F26B43"/>
          </p15:clr>
        </p15:guide>
        <p15:guide id="3" orient="horz" pos="5409">
          <p15:clr>
            <a:srgbClr val="F26B43"/>
          </p15:clr>
        </p15:guide>
        <p15:guide id="4" orient="horz" pos="3231">
          <p15:clr>
            <a:srgbClr val="F26B43"/>
          </p15:clr>
        </p15:guide>
        <p15:guide id="5" orient="horz" pos="1077">
          <p15:clr>
            <a:srgbClr val="F26B43"/>
          </p15:clr>
        </p15:guide>
        <p15:guide id="6" orient="horz" pos="7563">
          <p15:clr>
            <a:srgbClr val="F26B43"/>
          </p15:clr>
        </p15:guide>
        <p15:guide id="7" pos="6591">
          <p15:clr>
            <a:srgbClr val="F26B43"/>
          </p15:clr>
        </p15:guide>
        <p15:guide id="8" pos="1080">
          <p15:clr>
            <a:srgbClr val="F26B43"/>
          </p15:clr>
        </p15:guide>
        <p15:guide id="9" pos="8768">
          <p15:clr>
            <a:srgbClr val="F26B43"/>
          </p15:clr>
        </p15:guide>
        <p15:guide id="10" pos="14279">
          <p15:clr>
            <a:srgbClr val="F26B43"/>
          </p15:clr>
        </p15:guide>
        <p15:guide id="11" orient="horz" pos="2165">
          <p15:clr>
            <a:srgbClr val="F26B43"/>
          </p15:clr>
        </p15:guide>
        <p15:guide id="12" orient="horz" pos="64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F2201C6-E192-08B2-9BF2-7CBB4315AB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179" y="2249672"/>
            <a:ext cx="8267443" cy="987611"/>
          </a:xfrm>
        </p:spPr>
        <p:txBody>
          <a:bodyPr/>
          <a:lstStyle/>
          <a:p>
            <a:endParaRPr lang="de-DE" b="1" dirty="0"/>
          </a:p>
          <a:p>
            <a:r>
              <a:rPr lang="de-DE" b="1" dirty="0"/>
              <a:t>Teamwork </a:t>
            </a:r>
            <a:r>
              <a:rPr lang="de-DE" b="1" dirty="0" err="1"/>
              <a:t>makes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dream</a:t>
            </a:r>
            <a:r>
              <a:rPr lang="de-DE" b="1" dirty="0"/>
              <a:t> </a:t>
            </a:r>
            <a:r>
              <a:rPr lang="de-DE" b="1" dirty="0" err="1"/>
              <a:t>work</a:t>
            </a:r>
            <a:r>
              <a:rPr lang="de-DE" b="1" dirty="0"/>
              <a:t> - wie gelingen erfolgreiche Kooperationen in der Weiterbildung? </a:t>
            </a:r>
            <a:r>
              <a:rPr lang="de-DE" dirty="0"/>
              <a:t>	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4731BDD-F402-2D93-A92C-D299C9792D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179" y="1525243"/>
            <a:ext cx="4271963" cy="517129"/>
          </a:xfrm>
        </p:spPr>
        <p:txBody>
          <a:bodyPr/>
          <a:lstStyle/>
          <a:p>
            <a:r>
              <a:rPr lang="de-DE" dirty="0"/>
              <a:t>Workshop 4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D801353-C846-5B16-7008-5EBE0DCF26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Moderation </a:t>
            </a:r>
          </a:p>
          <a:p>
            <a:pPr marL="0" indent="0">
              <a:buNone/>
            </a:pPr>
            <a:r>
              <a:rPr lang="de-DE" b="1" dirty="0"/>
              <a:t>Mareike Gerhardt </a:t>
            </a:r>
            <a:br>
              <a:rPr lang="de-DE" b="1" dirty="0"/>
            </a:br>
            <a:r>
              <a:rPr lang="de-DE" dirty="0"/>
              <a:t>Qualifizierungsverbund in der Lausitz für Erneuerbare Energien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Dr. Eric Hielscher &amp; Dr. Thomas Prennig </a:t>
            </a:r>
            <a:br>
              <a:rPr lang="de-DE" b="1" dirty="0"/>
            </a:br>
            <a:r>
              <a:rPr lang="de-DE" dirty="0"/>
              <a:t>Netzwerkbüro Bildung in der Lausitz 	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573EB4-01DF-95F3-0EFA-04D19B40159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608C2C8-7CD3-9685-4CBC-A0D25EEF7448}"/>
              </a:ext>
            </a:extLst>
          </p:cNvPr>
          <p:cNvSpPr txBox="1"/>
          <p:nvPr/>
        </p:nvSpPr>
        <p:spPr>
          <a:xfrm>
            <a:off x="2542434" y="501034"/>
            <a:ext cx="281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  <a:latin typeface="Work Sans" pitchFamily="2" charset="0"/>
              </a:rPr>
              <a:t>Qualifizierungsverbund in der Lausitz für Erneuerbare Energien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ACFF8CB-A0CC-49DB-B545-59E31281872C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91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43641E6-6C50-02D4-843D-7F95C33CB885}"/>
              </a:ext>
            </a:extLst>
          </p:cNvPr>
          <p:cNvSpPr txBox="1"/>
          <p:nvPr/>
        </p:nvSpPr>
        <p:spPr>
          <a:xfrm>
            <a:off x="1012532" y="6037426"/>
            <a:ext cx="694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Harvard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Negotiation</a:t>
            </a:r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Project: The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Ugli</a:t>
            </a:r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Orange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Exercise</a:t>
            </a:r>
            <a:endParaRPr lang="de-DE" sz="16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561112-BB1C-5193-1557-ABBC8B6C30D4}"/>
              </a:ext>
            </a:extLst>
          </p:cNvPr>
          <p:cNvSpPr/>
          <p:nvPr/>
        </p:nvSpPr>
        <p:spPr>
          <a:xfrm>
            <a:off x="0" y="5841976"/>
            <a:ext cx="9144000" cy="182102"/>
          </a:xfrm>
          <a:prstGeom prst="rect">
            <a:avLst/>
          </a:prstGeom>
          <a:solidFill>
            <a:srgbClr val="D36601"/>
          </a:solidFill>
          <a:ln>
            <a:solidFill>
              <a:srgbClr val="3F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5BFE165-2A0C-9360-82DC-B5DF306D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2" y="1059609"/>
            <a:ext cx="6504996" cy="7559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D5CD27F-5ECE-0417-1D04-0D11E03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065" y="3250484"/>
            <a:ext cx="2120809" cy="212080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B0D6DA2-4F7F-4D29-94D4-5F60B33C54D5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FE034C-EA45-43D8-B4F8-ADE327637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518" y="1730295"/>
            <a:ext cx="1218574" cy="12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43641E6-6C50-02D4-843D-7F95C33CB885}"/>
              </a:ext>
            </a:extLst>
          </p:cNvPr>
          <p:cNvSpPr txBox="1"/>
          <p:nvPr/>
        </p:nvSpPr>
        <p:spPr>
          <a:xfrm>
            <a:off x="1012532" y="6037426"/>
            <a:ext cx="694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Harvard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Negotiation</a:t>
            </a:r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Project: The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Ugli</a:t>
            </a:r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Orange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Exercise</a:t>
            </a:r>
            <a:endParaRPr lang="de-DE" sz="16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561112-BB1C-5193-1557-ABBC8B6C30D4}"/>
              </a:ext>
            </a:extLst>
          </p:cNvPr>
          <p:cNvSpPr/>
          <p:nvPr/>
        </p:nvSpPr>
        <p:spPr>
          <a:xfrm>
            <a:off x="0" y="5841976"/>
            <a:ext cx="9144000" cy="182102"/>
          </a:xfrm>
          <a:prstGeom prst="rect">
            <a:avLst/>
          </a:prstGeom>
          <a:solidFill>
            <a:srgbClr val="D36601"/>
          </a:solidFill>
          <a:ln>
            <a:solidFill>
              <a:srgbClr val="3F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5BFE165-2A0C-9360-82DC-B5DF306D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2" y="1059609"/>
            <a:ext cx="6504996" cy="7559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5796BF-4FFE-D689-5DA7-CA27ADC8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32" y="3211973"/>
            <a:ext cx="1502617" cy="15026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000235-B43D-903C-6887-473713613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65362" y="3211973"/>
            <a:ext cx="1502617" cy="150261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3AABE72-C54C-2AD5-01AB-0903DDF0CBE8}"/>
              </a:ext>
            </a:extLst>
          </p:cNvPr>
          <p:cNvSpPr txBox="1"/>
          <p:nvPr/>
        </p:nvSpPr>
        <p:spPr>
          <a:xfrm>
            <a:off x="800238" y="5137258"/>
            <a:ext cx="765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Es geht darum für alle Parteien, durch Informationsaustausch, eine höhere Wertschöpfung als 50% zu generieren!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444458E-55B8-2AF4-9705-6CA06599E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432" y="3648442"/>
            <a:ext cx="1797100" cy="119806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A25F224-DE81-05BE-DF1D-BD1F62D6E005}"/>
              </a:ext>
            </a:extLst>
          </p:cNvPr>
          <p:cNvSpPr txBox="1"/>
          <p:nvPr/>
        </p:nvSpPr>
        <p:spPr>
          <a:xfrm flipH="1">
            <a:off x="4673600" y="4804036"/>
            <a:ext cx="2120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Mit </a:t>
            </a:r>
            <a:r>
              <a:rPr lang="de-DE" sz="800" dirty="0" err="1"/>
              <a:t>ChatGPT</a:t>
            </a:r>
            <a:r>
              <a:rPr lang="de-DE" sz="800" dirty="0"/>
              <a:t> erstellt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3464CFD-037A-9B78-A1A5-EEDD79348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223" y="3634641"/>
            <a:ext cx="1838501" cy="12256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4C020FB-1BED-FA1C-A4C8-F52100B0B531}"/>
              </a:ext>
            </a:extLst>
          </p:cNvPr>
          <p:cNvSpPr txBox="1"/>
          <p:nvPr/>
        </p:nvSpPr>
        <p:spPr>
          <a:xfrm flipH="1">
            <a:off x="2507962" y="4813462"/>
            <a:ext cx="2120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Mit </a:t>
            </a:r>
            <a:r>
              <a:rPr lang="de-DE" sz="800" dirty="0" err="1"/>
              <a:t>ChatGPT</a:t>
            </a:r>
            <a:r>
              <a:rPr lang="de-DE" sz="800" dirty="0"/>
              <a:t> erstellt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A5DB158-98FC-4E6A-B7DE-B754FD0AF65D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A58AA0F-E1C2-4691-AB11-541D0922A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518" y="1730295"/>
            <a:ext cx="1218574" cy="12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0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F49B58B-6D7F-2B2B-BFA1-900B9A404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Vor- und Nachteile des reinen Nehmens von Informationen im Netzwerk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4D5639-E3F1-5B19-F1AA-B6C9974F93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663" y="1173743"/>
            <a:ext cx="6419604" cy="517129"/>
          </a:xfrm>
        </p:spPr>
        <p:txBody>
          <a:bodyPr/>
          <a:lstStyle/>
          <a:p>
            <a:r>
              <a:rPr lang="de-DE" dirty="0"/>
              <a:t>1. Der Zweck eines Netzwerkes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9355F5-BB9C-C67A-64A6-3227B9AB8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de-DE" sz="1800" dirty="0">
                <a:solidFill>
                  <a:srgbClr val="3F4E55"/>
                </a:solidFill>
                <a:cs typeface="Arial" panose="020B0604020202020204" pitchFamily="34" charset="0"/>
              </a:rPr>
              <a:t>Vorteile:</a:t>
            </a:r>
          </a:p>
          <a:p>
            <a:pPr marL="285750" indent="-285750">
              <a:buFontTx/>
              <a:buChar char="-"/>
            </a:pPr>
            <a:r>
              <a:rPr lang="de-DE" sz="1800" dirty="0">
                <a:solidFill>
                  <a:srgbClr val="3F4E55"/>
                </a:solidFill>
                <a:cs typeface="Arial" panose="020B0604020202020204" pitchFamily="34" charset="0"/>
              </a:rPr>
              <a:t>Kurzfristige Informationssteigerung und mögliches Plus zu den anderen Teilnehmenden</a:t>
            </a:r>
          </a:p>
          <a:p>
            <a:pPr marL="285750" indent="-285750">
              <a:buFontTx/>
              <a:buChar char="-"/>
            </a:pPr>
            <a:endParaRPr lang="de-DE" sz="1800" dirty="0">
              <a:solidFill>
                <a:srgbClr val="3F4E55"/>
              </a:solidFill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3F4E55"/>
                </a:solidFill>
                <a:cs typeface="Arial" panose="020B0604020202020204" pitchFamily="34" charset="0"/>
              </a:rPr>
              <a:t>Nachteile: </a:t>
            </a:r>
          </a:p>
          <a:p>
            <a:pPr marL="285750" indent="-285750">
              <a:buFontTx/>
              <a:buChar char="-"/>
            </a:pPr>
            <a:r>
              <a:rPr lang="de-DE" sz="1800" dirty="0" err="1">
                <a:solidFill>
                  <a:srgbClr val="3F4E55"/>
                </a:solidFill>
                <a:cs typeface="Arial" panose="020B0604020202020204" pitchFamily="34" charset="0"/>
              </a:rPr>
              <a:t>Payoff</a:t>
            </a:r>
            <a:r>
              <a:rPr lang="de-DE" sz="1800" dirty="0">
                <a:solidFill>
                  <a:srgbClr val="3F4E55"/>
                </a:solidFill>
                <a:cs typeface="Arial" panose="020B0604020202020204" pitchFamily="34" charset="0"/>
              </a:rPr>
              <a:t>-Feedback (Langfristiger Abfall von Vertrauen)</a:t>
            </a:r>
          </a:p>
          <a:p>
            <a:pPr marL="285750" indent="-285750">
              <a:buFontTx/>
              <a:buChar char="-"/>
            </a:pPr>
            <a:r>
              <a:rPr lang="de-DE" sz="1800" dirty="0">
                <a:solidFill>
                  <a:srgbClr val="3F4E55"/>
                </a:solidFill>
                <a:cs typeface="Arial" panose="020B0604020202020204" pitchFamily="34" charset="0"/>
              </a:rPr>
              <a:t>Reziprozität (Wiederholung)</a:t>
            </a:r>
          </a:p>
          <a:p>
            <a:pPr marL="285750" indent="-285750">
              <a:buFontTx/>
              <a:buChar char="-"/>
            </a:pPr>
            <a:r>
              <a:rPr lang="de-DE" sz="1800" dirty="0">
                <a:solidFill>
                  <a:srgbClr val="3F4E55"/>
                </a:solidFill>
                <a:cs typeface="Arial" panose="020B0604020202020204" pitchFamily="34" charset="0"/>
              </a:rPr>
              <a:t>Anpassung und Dynamik (neue Netzwerke)</a:t>
            </a:r>
            <a:endParaRPr lang="de-DE" sz="18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7B6159D-F0F9-46BB-8632-5CC948F2787D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0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F49B58B-6D7F-2B2B-BFA1-900B9A404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Die Basis und Konstanz eines Netzwerks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4D5639-E3F1-5B19-F1AA-B6C9974F93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663" y="1173743"/>
            <a:ext cx="6419604" cy="517129"/>
          </a:xfrm>
        </p:spPr>
        <p:txBody>
          <a:bodyPr/>
          <a:lstStyle/>
          <a:p>
            <a:r>
              <a:rPr lang="de-DE" dirty="0"/>
              <a:t>2. Strategie &amp; Ziel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9355F5-BB9C-C67A-64A6-3227B9AB8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179" y="2276844"/>
            <a:ext cx="8267443" cy="3589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cs typeface="Arial" panose="020B0604020202020204" pitchFamily="34" charset="0"/>
              </a:rPr>
              <a:t>Klar ausformuliertes Ziel &amp; Strategie</a:t>
            </a:r>
          </a:p>
          <a:p>
            <a:pPr marL="0" indent="0">
              <a:buNone/>
            </a:pPr>
            <a:endParaRPr lang="de-DE" sz="1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600" dirty="0">
                <a:cs typeface="Arial" panose="020B0604020202020204" pitchFamily="34" charset="0"/>
              </a:rPr>
              <a:t>1. Welches Ziel möchte ich erreichen?</a:t>
            </a:r>
          </a:p>
          <a:p>
            <a:pPr marL="0" indent="0">
              <a:buNone/>
            </a:pPr>
            <a:r>
              <a:rPr lang="de-DE" sz="1600" dirty="0">
                <a:cs typeface="Arial" panose="020B0604020202020204" pitchFamily="34" charset="0"/>
              </a:rPr>
              <a:t>2. Mit welcher Strategie (Wie und mit wem) möchte ich dieses Ziel erreichen?</a:t>
            </a:r>
          </a:p>
          <a:p>
            <a:pPr marL="0" indent="0">
              <a:buNone/>
            </a:pPr>
            <a:endParaRPr lang="de-DE" sz="1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600" dirty="0">
                <a:cs typeface="Arial" panose="020B0604020202020204" pitchFamily="34" charset="0"/>
              </a:rPr>
              <a:t>Wir wollen den Bereich </a:t>
            </a:r>
            <a:r>
              <a:rPr lang="de-DE" sz="1600" dirty="0">
                <a:highlight>
                  <a:srgbClr val="FFFF00"/>
                </a:highlight>
                <a:cs typeface="Arial" panose="020B0604020202020204" pitchFamily="34" charset="0"/>
              </a:rPr>
              <a:t>Weiterbildung</a:t>
            </a:r>
            <a:r>
              <a:rPr lang="de-DE" sz="1600" dirty="0">
                <a:cs typeface="Arial" panose="020B0604020202020204" pitchFamily="34" charset="0"/>
              </a:rPr>
              <a:t> detaillierter in das </a:t>
            </a:r>
            <a:r>
              <a:rPr lang="de-DE" sz="1600" dirty="0">
                <a:highlight>
                  <a:srgbClr val="00FF00"/>
                </a:highlight>
                <a:cs typeface="Arial" panose="020B0604020202020204" pitchFamily="34" charset="0"/>
              </a:rPr>
              <a:t>Konzept der Fachkräftesicherung</a:t>
            </a:r>
            <a:r>
              <a:rPr lang="de-DE" sz="1600" dirty="0">
                <a:cs typeface="Arial" panose="020B0604020202020204" pitchFamily="34" charset="0"/>
              </a:rPr>
              <a:t> im </a:t>
            </a:r>
            <a:r>
              <a:rPr lang="de-DE" sz="1600" dirty="0">
                <a:solidFill>
                  <a:schemeClr val="bg1"/>
                </a:solidFill>
                <a:highlight>
                  <a:srgbClr val="800080"/>
                </a:highlight>
                <a:cs typeface="Arial" panose="020B0604020202020204" pitchFamily="34" charset="0"/>
              </a:rPr>
              <a:t>Landkreis XY</a:t>
            </a:r>
            <a:r>
              <a:rPr lang="de-DE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de-DE" sz="1600" dirty="0">
                <a:cs typeface="Arial" panose="020B0604020202020204" pitchFamily="34" charset="0"/>
              </a:rPr>
              <a:t>einbeziehen und diesbezüglich </a:t>
            </a:r>
            <a:r>
              <a:rPr lang="de-DE" sz="1600" dirty="0">
                <a:highlight>
                  <a:srgbClr val="FFFF00"/>
                </a:highlight>
                <a:cs typeface="Arial" panose="020B0604020202020204" pitchFamily="34" charset="0"/>
              </a:rPr>
              <a:t>Weiterbildungsbedarfe ermitteln</a:t>
            </a:r>
            <a:r>
              <a:rPr lang="de-DE" sz="1600" dirty="0">
                <a:cs typeface="Arial" panose="020B0604020202020204" pitchFamily="34" charset="0"/>
              </a:rPr>
              <a:t>. Dafür sollen sowohl </a:t>
            </a:r>
            <a:r>
              <a:rPr lang="de-DE" sz="1600" dirty="0">
                <a:highlight>
                  <a:srgbClr val="00FFFF"/>
                </a:highlight>
                <a:cs typeface="Arial" panose="020B0604020202020204" pitchFamily="34" charset="0"/>
              </a:rPr>
              <a:t>Experten aus dem Bildungsbereich</a:t>
            </a:r>
            <a:r>
              <a:rPr lang="de-DE" sz="1600" dirty="0">
                <a:cs typeface="Arial" panose="020B0604020202020204" pitchFamily="34" charset="0"/>
              </a:rPr>
              <a:t> angefragt, </a:t>
            </a:r>
            <a:r>
              <a:rPr lang="de-DE" sz="1600" dirty="0">
                <a:highlight>
                  <a:srgbClr val="00FF00"/>
                </a:highlight>
                <a:cs typeface="Arial" panose="020B0604020202020204" pitchFamily="34" charset="0"/>
              </a:rPr>
              <a:t>die Existenz bestehender Netzwerke eruiert</a:t>
            </a:r>
            <a:r>
              <a:rPr lang="de-DE" sz="1600" dirty="0">
                <a:cs typeface="Arial" panose="020B0604020202020204" pitchFamily="34" charset="0"/>
              </a:rPr>
              <a:t> als auch </a:t>
            </a:r>
            <a:r>
              <a:rPr lang="de-DE" sz="1600" dirty="0">
                <a:highlight>
                  <a:srgbClr val="00FFFF"/>
                </a:highlight>
                <a:cs typeface="Arial" panose="020B0604020202020204" pitchFamily="34" charset="0"/>
              </a:rPr>
              <a:t>Unternehmenskontexte</a:t>
            </a:r>
            <a:r>
              <a:rPr lang="de-DE" sz="1600" dirty="0">
                <a:cs typeface="Arial" panose="020B0604020202020204" pitchFamily="34" charset="0"/>
              </a:rPr>
              <a:t> einbezogen werden.</a:t>
            </a:r>
          </a:p>
          <a:p>
            <a:pPr marL="3100387" lvl="6" indent="-342900">
              <a:buAutoNum type="arabicPeriod"/>
            </a:pPr>
            <a:endParaRPr lang="de-DE" sz="1600" dirty="0">
              <a:latin typeface="Work Sans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600" dirty="0">
                <a:highlight>
                  <a:srgbClr val="FFFF00"/>
                </a:highlight>
                <a:cs typeface="Arial" panose="020B0604020202020204" pitchFamily="34" charset="0"/>
              </a:rPr>
              <a:t>Ziel, </a:t>
            </a:r>
            <a:r>
              <a:rPr lang="de-DE" sz="1600" dirty="0">
                <a:highlight>
                  <a:srgbClr val="00FF00"/>
                </a:highlight>
                <a:cs typeface="Arial" panose="020B0604020202020204" pitchFamily="34" charset="0"/>
              </a:rPr>
              <a:t>Bestehende Struktur, </a:t>
            </a:r>
            <a:r>
              <a:rPr lang="de-DE" sz="1600" dirty="0">
                <a:solidFill>
                  <a:schemeClr val="bg1"/>
                </a:solidFill>
                <a:highlight>
                  <a:srgbClr val="800080"/>
                </a:highlight>
                <a:cs typeface="Arial" panose="020B0604020202020204" pitchFamily="34" charset="0"/>
              </a:rPr>
              <a:t>Geographische Einordnung, </a:t>
            </a:r>
            <a:r>
              <a:rPr lang="de-DE" sz="1600" dirty="0">
                <a:highlight>
                  <a:srgbClr val="00FFFF"/>
                </a:highlight>
                <a:cs typeface="Arial" panose="020B0604020202020204" pitchFamily="34" charset="0"/>
              </a:rPr>
              <a:t>Strategie</a:t>
            </a:r>
          </a:p>
          <a:p>
            <a:pPr marL="285750" indent="-285750">
              <a:buFontTx/>
              <a:buChar char="-"/>
            </a:pPr>
            <a:endParaRPr lang="de-DE" sz="18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2578E-FE06-4DFE-BC45-DF5A9E16198E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7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4D5639-E3F1-5B19-F1AA-B6C9974F93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663" y="1173743"/>
            <a:ext cx="6419604" cy="517129"/>
          </a:xfrm>
        </p:spPr>
        <p:txBody>
          <a:bodyPr/>
          <a:lstStyle/>
          <a:p>
            <a:r>
              <a:rPr lang="de-DE" dirty="0"/>
              <a:t>2. Strategie &amp; Ziel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083C7782-283E-1743-ADF9-490B95938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262570"/>
              </p:ext>
            </p:extLst>
          </p:nvPr>
        </p:nvGraphicFramePr>
        <p:xfrm>
          <a:off x="280447" y="1271641"/>
          <a:ext cx="8728397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11F34779-B4B9-4BFC-AEAF-DCECD3E170A6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5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91DFA7-D0C4-4715-B00B-055B28AA5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293C0-7324-4D4B-8E95-474DB63B0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23A2C0-F4B9-4897-A661-B833A27BC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3FE455-2FFA-4384-A580-3D8575D4F6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3D4AE1-FFC0-43FB-B568-65B98C079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913E35-6D59-4F26-821D-349CB6ECE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8B14E5-A07D-1F53-927C-F0375FB85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56" y="1247615"/>
            <a:ext cx="6224555" cy="755970"/>
          </a:xfrm>
          <a:prstGeom prst="rect">
            <a:avLst/>
          </a:prstGeom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F44E6E0E-0657-1745-D1BE-D12AA4E877C8}"/>
              </a:ext>
            </a:extLst>
          </p:cNvPr>
          <p:cNvSpPr/>
          <p:nvPr/>
        </p:nvSpPr>
        <p:spPr>
          <a:xfrm>
            <a:off x="731731" y="2480639"/>
            <a:ext cx="156307" cy="1536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DEF7BDB-318F-234E-92F1-7BF9E0874688}"/>
              </a:ext>
            </a:extLst>
          </p:cNvPr>
          <p:cNvSpPr/>
          <p:nvPr/>
        </p:nvSpPr>
        <p:spPr>
          <a:xfrm>
            <a:off x="1685371" y="2480639"/>
            <a:ext cx="156307" cy="1536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DF158A3-37CB-7765-F050-AE2677F72249}"/>
              </a:ext>
            </a:extLst>
          </p:cNvPr>
          <p:cNvSpPr/>
          <p:nvPr/>
        </p:nvSpPr>
        <p:spPr>
          <a:xfrm>
            <a:off x="2960218" y="2480639"/>
            <a:ext cx="156307" cy="1536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B3C5793-5264-8AEE-42CC-8559C8F04A35}"/>
              </a:ext>
            </a:extLst>
          </p:cNvPr>
          <p:cNvSpPr/>
          <p:nvPr/>
        </p:nvSpPr>
        <p:spPr>
          <a:xfrm>
            <a:off x="4937511" y="2446648"/>
            <a:ext cx="156307" cy="1536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CA54AC9-CAEC-885C-F4D8-64A1C544239E}"/>
              </a:ext>
            </a:extLst>
          </p:cNvPr>
          <p:cNvSpPr txBox="1"/>
          <p:nvPr/>
        </p:nvSpPr>
        <p:spPr>
          <a:xfrm>
            <a:off x="291449" y="2148538"/>
            <a:ext cx="1359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Politik/Verwaltung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ADF3D57-FD94-B603-A41F-797E3C1F45FF}"/>
              </a:ext>
            </a:extLst>
          </p:cNvPr>
          <p:cNvSpPr txBox="1"/>
          <p:nvPr/>
        </p:nvSpPr>
        <p:spPr>
          <a:xfrm>
            <a:off x="1466620" y="2158008"/>
            <a:ext cx="1311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Unternehmen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8716B71-B0ED-B6AB-3FBF-B59B7695ECBF}"/>
              </a:ext>
            </a:extLst>
          </p:cNvPr>
          <p:cNvSpPr txBox="1"/>
          <p:nvPr/>
        </p:nvSpPr>
        <p:spPr>
          <a:xfrm>
            <a:off x="6891484" y="2051021"/>
            <a:ext cx="1482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LK-spezifische Akteure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CB961AB8-41BB-5E74-03F5-FB98BB91B1C7}"/>
              </a:ext>
            </a:extLst>
          </p:cNvPr>
          <p:cNvSpPr txBox="1"/>
          <p:nvPr/>
        </p:nvSpPr>
        <p:spPr>
          <a:xfrm>
            <a:off x="5592139" y="2003585"/>
            <a:ext cx="1487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Bildungs-dienstleister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1899829-4029-73FF-9D81-CEFB14E58D29}"/>
              </a:ext>
            </a:extLst>
          </p:cNvPr>
          <p:cNvSpPr/>
          <p:nvPr/>
        </p:nvSpPr>
        <p:spPr>
          <a:xfrm>
            <a:off x="3997648" y="2446648"/>
            <a:ext cx="156307" cy="1536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7C7C47E-5FCD-E5D5-22E2-F230E4E4B71B}"/>
              </a:ext>
            </a:extLst>
          </p:cNvPr>
          <p:cNvSpPr txBox="1"/>
          <p:nvPr/>
        </p:nvSpPr>
        <p:spPr>
          <a:xfrm>
            <a:off x="4640894" y="2160369"/>
            <a:ext cx="1063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Landkreis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3607468-EE6D-6F35-2BE9-E3909E63BEF4}"/>
              </a:ext>
            </a:extLst>
          </p:cNvPr>
          <p:cNvSpPr/>
          <p:nvPr/>
        </p:nvSpPr>
        <p:spPr>
          <a:xfrm>
            <a:off x="5974941" y="2480639"/>
            <a:ext cx="156307" cy="1536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7384F32-0298-F9EA-2F00-F9198A01FFCB}"/>
              </a:ext>
            </a:extLst>
          </p:cNvPr>
          <p:cNvSpPr txBox="1"/>
          <p:nvPr/>
        </p:nvSpPr>
        <p:spPr>
          <a:xfrm>
            <a:off x="3752681" y="2160372"/>
            <a:ext cx="1487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Kammern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6717321-1D56-E80C-5DC1-88176A648BB3}"/>
              </a:ext>
            </a:extLst>
          </p:cNvPr>
          <p:cNvSpPr/>
          <p:nvPr/>
        </p:nvSpPr>
        <p:spPr>
          <a:xfrm>
            <a:off x="7163492" y="2480639"/>
            <a:ext cx="156307" cy="153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65E483D-D95D-41D3-CBA4-087C26B5C3CC}"/>
              </a:ext>
            </a:extLst>
          </p:cNvPr>
          <p:cNvSpPr/>
          <p:nvPr/>
        </p:nvSpPr>
        <p:spPr>
          <a:xfrm>
            <a:off x="8133365" y="2490248"/>
            <a:ext cx="156307" cy="15363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D625A87-3D17-0B40-0BAF-2355705F66B3}"/>
              </a:ext>
            </a:extLst>
          </p:cNvPr>
          <p:cNvSpPr/>
          <p:nvPr/>
        </p:nvSpPr>
        <p:spPr>
          <a:xfrm>
            <a:off x="501487" y="2751810"/>
            <a:ext cx="156307" cy="1536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56F44F7-43D8-E85A-E853-29C8377496CE}"/>
              </a:ext>
            </a:extLst>
          </p:cNvPr>
          <p:cNvSpPr/>
          <p:nvPr/>
        </p:nvSpPr>
        <p:spPr>
          <a:xfrm>
            <a:off x="971387" y="2736106"/>
            <a:ext cx="156307" cy="1536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994C7A4-FC8C-5247-D588-E6265DC76BD2}"/>
              </a:ext>
            </a:extLst>
          </p:cNvPr>
          <p:cNvSpPr/>
          <p:nvPr/>
        </p:nvSpPr>
        <p:spPr>
          <a:xfrm>
            <a:off x="2020355" y="2480639"/>
            <a:ext cx="156307" cy="1536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E539C31-A39F-436E-C698-F1B387543B1A}"/>
              </a:ext>
            </a:extLst>
          </p:cNvPr>
          <p:cNvSpPr/>
          <p:nvPr/>
        </p:nvSpPr>
        <p:spPr>
          <a:xfrm>
            <a:off x="1841678" y="2812925"/>
            <a:ext cx="156307" cy="1536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51F6A54-FA37-A105-4F74-10F4F43999F4}"/>
              </a:ext>
            </a:extLst>
          </p:cNvPr>
          <p:cNvSpPr/>
          <p:nvPr/>
        </p:nvSpPr>
        <p:spPr>
          <a:xfrm>
            <a:off x="3112618" y="2633039"/>
            <a:ext cx="156307" cy="1536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198C095-2B1D-3F59-1799-608C90ABFC7D}"/>
              </a:ext>
            </a:extLst>
          </p:cNvPr>
          <p:cNvSpPr/>
          <p:nvPr/>
        </p:nvSpPr>
        <p:spPr>
          <a:xfrm>
            <a:off x="3265018" y="2785439"/>
            <a:ext cx="156307" cy="1536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74CD219-D838-F56C-700E-AB116FF78A23}"/>
              </a:ext>
            </a:extLst>
          </p:cNvPr>
          <p:cNvSpPr/>
          <p:nvPr/>
        </p:nvSpPr>
        <p:spPr>
          <a:xfrm>
            <a:off x="3997648" y="2659287"/>
            <a:ext cx="156307" cy="1536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0EC925B-8C67-C9D4-E793-B0DBB30F1CE1}"/>
              </a:ext>
            </a:extLst>
          </p:cNvPr>
          <p:cNvSpPr/>
          <p:nvPr/>
        </p:nvSpPr>
        <p:spPr>
          <a:xfrm>
            <a:off x="3999270" y="2862258"/>
            <a:ext cx="156307" cy="1536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0815B4C-E8C7-23D6-CBC8-9B162BC2F00E}"/>
              </a:ext>
            </a:extLst>
          </p:cNvPr>
          <p:cNvSpPr/>
          <p:nvPr/>
        </p:nvSpPr>
        <p:spPr>
          <a:xfrm>
            <a:off x="4955888" y="2674629"/>
            <a:ext cx="156307" cy="1536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4E6A5AD-9146-A3D1-C352-27A1D32BDBCB}"/>
              </a:ext>
            </a:extLst>
          </p:cNvPr>
          <p:cNvSpPr/>
          <p:nvPr/>
        </p:nvSpPr>
        <p:spPr>
          <a:xfrm>
            <a:off x="4954727" y="2904077"/>
            <a:ext cx="156307" cy="1536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DF6D619-73F3-5BCC-8838-3F4F7EB82E67}"/>
              </a:ext>
            </a:extLst>
          </p:cNvPr>
          <p:cNvSpPr/>
          <p:nvPr/>
        </p:nvSpPr>
        <p:spPr>
          <a:xfrm>
            <a:off x="5752636" y="2756823"/>
            <a:ext cx="156307" cy="1536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C38753A3-9D54-2CE2-61B0-66D5A4F8C24D}"/>
              </a:ext>
            </a:extLst>
          </p:cNvPr>
          <p:cNvSpPr/>
          <p:nvPr/>
        </p:nvSpPr>
        <p:spPr>
          <a:xfrm>
            <a:off x="6185343" y="2752915"/>
            <a:ext cx="156307" cy="1536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E53EF31-4115-5638-1355-2F551E81E460}"/>
              </a:ext>
            </a:extLst>
          </p:cNvPr>
          <p:cNvSpPr/>
          <p:nvPr/>
        </p:nvSpPr>
        <p:spPr>
          <a:xfrm>
            <a:off x="7493225" y="2479401"/>
            <a:ext cx="156307" cy="153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76CB4495-EDBF-A810-F618-51400704D519}"/>
              </a:ext>
            </a:extLst>
          </p:cNvPr>
          <p:cNvSpPr/>
          <p:nvPr/>
        </p:nvSpPr>
        <p:spPr>
          <a:xfrm>
            <a:off x="8452501" y="2505649"/>
            <a:ext cx="156307" cy="15363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5CAFC8BD-1A6F-5866-4228-DC05863BDDD6}"/>
              </a:ext>
            </a:extLst>
          </p:cNvPr>
          <p:cNvSpPr/>
          <p:nvPr/>
        </p:nvSpPr>
        <p:spPr>
          <a:xfrm>
            <a:off x="8296194" y="2773592"/>
            <a:ext cx="156307" cy="15363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3DFDE54-C6A4-F04B-C86C-0E0A4CC17B7A}"/>
              </a:ext>
            </a:extLst>
          </p:cNvPr>
          <p:cNvSpPr/>
          <p:nvPr/>
        </p:nvSpPr>
        <p:spPr>
          <a:xfrm>
            <a:off x="7339115" y="2736468"/>
            <a:ext cx="156307" cy="153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DB782005-24BC-7326-BC01-C1FAAC38A99F}"/>
              </a:ext>
            </a:extLst>
          </p:cNvPr>
          <p:cNvSpPr txBox="1"/>
          <p:nvPr/>
        </p:nvSpPr>
        <p:spPr>
          <a:xfrm>
            <a:off x="2722113" y="3443889"/>
            <a:ext cx="401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Netzwerk Weiterbildung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52AD7E59-D4FB-F29C-9D70-7E5530B40EF2}"/>
              </a:ext>
            </a:extLst>
          </p:cNvPr>
          <p:cNvSpPr/>
          <p:nvPr/>
        </p:nvSpPr>
        <p:spPr>
          <a:xfrm>
            <a:off x="906680" y="3890040"/>
            <a:ext cx="7720770" cy="19777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68CE13D7-44DB-0301-C0C1-391C0468B338}"/>
              </a:ext>
            </a:extLst>
          </p:cNvPr>
          <p:cNvCxnSpPr/>
          <p:nvPr/>
        </p:nvCxnSpPr>
        <p:spPr>
          <a:xfrm>
            <a:off x="902772" y="4367200"/>
            <a:ext cx="7720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15297F5-0CC5-2959-645A-7B0652C79CFD}"/>
              </a:ext>
            </a:extLst>
          </p:cNvPr>
          <p:cNvCxnSpPr/>
          <p:nvPr/>
        </p:nvCxnSpPr>
        <p:spPr>
          <a:xfrm>
            <a:off x="902772" y="5379293"/>
            <a:ext cx="7720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feld 77">
            <a:extLst>
              <a:ext uri="{FF2B5EF4-FFF2-40B4-BE49-F238E27FC236}">
                <a16:creationId xmlns:a16="http://schemas.microsoft.com/office/drawing/2014/main" id="{7BA0A12D-8AC7-FA1D-051E-C5D2F4249BA6}"/>
              </a:ext>
            </a:extLst>
          </p:cNvPr>
          <p:cNvSpPr txBox="1"/>
          <p:nvPr/>
        </p:nvSpPr>
        <p:spPr>
          <a:xfrm>
            <a:off x="341840" y="3922939"/>
            <a:ext cx="51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9116D0F0-B7E4-3EBC-044B-580EDD868862}"/>
              </a:ext>
            </a:extLst>
          </p:cNvPr>
          <p:cNvSpPr txBox="1"/>
          <p:nvPr/>
        </p:nvSpPr>
        <p:spPr>
          <a:xfrm>
            <a:off x="326697" y="4661604"/>
            <a:ext cx="51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47E23A0E-ECE1-7234-106F-71656C32CB3D}"/>
              </a:ext>
            </a:extLst>
          </p:cNvPr>
          <p:cNvSpPr txBox="1"/>
          <p:nvPr/>
        </p:nvSpPr>
        <p:spPr>
          <a:xfrm>
            <a:off x="367818" y="5458150"/>
            <a:ext cx="51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FEE08254-CD5B-0107-068E-C12D8AAEFCEA}"/>
              </a:ext>
            </a:extLst>
          </p:cNvPr>
          <p:cNvSpPr txBox="1"/>
          <p:nvPr/>
        </p:nvSpPr>
        <p:spPr>
          <a:xfrm>
            <a:off x="1068181" y="4561190"/>
            <a:ext cx="659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Gastgeber, Input, (regelmäßige) Teilnahme, ggf. Moderation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D64D9E01-B82E-EC7B-56DB-2763E676FA12}"/>
              </a:ext>
            </a:extLst>
          </p:cNvPr>
          <p:cNvSpPr txBox="1"/>
          <p:nvPr/>
        </p:nvSpPr>
        <p:spPr>
          <a:xfrm>
            <a:off x="1068181" y="5456113"/>
            <a:ext cx="422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Sonstiges, (einmalige) Teilnahme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4CDD4F82-A92B-4122-1FCA-E7927087053E}"/>
              </a:ext>
            </a:extLst>
          </p:cNvPr>
          <p:cNvSpPr txBox="1"/>
          <p:nvPr/>
        </p:nvSpPr>
        <p:spPr>
          <a:xfrm>
            <a:off x="2647322" y="2006925"/>
            <a:ext cx="1063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Universitä-ten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/Schulen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C5143AD-4C7D-F53B-A3D2-119F511D53F8}"/>
              </a:ext>
            </a:extLst>
          </p:cNvPr>
          <p:cNvSpPr txBox="1"/>
          <p:nvPr/>
        </p:nvSpPr>
        <p:spPr>
          <a:xfrm>
            <a:off x="854724" y="5961042"/>
            <a:ext cx="8615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EE = Entscheidungsebene, TN = Teilnehmerebene, BE = Beobachterebene</a:t>
            </a:r>
          </a:p>
          <a:p>
            <a:endParaRPr lang="de-DE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71FC457A-58F2-1703-E636-7A851AA44F51}"/>
              </a:ext>
            </a:extLst>
          </p:cNvPr>
          <p:cNvSpPr txBox="1"/>
          <p:nvPr/>
        </p:nvSpPr>
        <p:spPr>
          <a:xfrm>
            <a:off x="1068181" y="3988470"/>
            <a:ext cx="797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Einladung, Tagesordnung, Moderation, Entscheidungskompetenz</a:t>
            </a:r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4CE52550-3631-4EC8-A54D-80204CCB7950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30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06BBB14C-A7F8-4E5E-A9A2-D06913C8C5E2}"/>
              </a:ext>
            </a:extLst>
          </p:cNvPr>
          <p:cNvSpPr/>
          <p:nvPr/>
        </p:nvSpPr>
        <p:spPr>
          <a:xfrm>
            <a:off x="638598" y="1948833"/>
            <a:ext cx="156307" cy="1536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4BA5F5-1BBB-495F-BD71-2BA1A30DC128}"/>
              </a:ext>
            </a:extLst>
          </p:cNvPr>
          <p:cNvSpPr/>
          <p:nvPr/>
        </p:nvSpPr>
        <p:spPr>
          <a:xfrm>
            <a:off x="1592238" y="1948833"/>
            <a:ext cx="156307" cy="1536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19B0551-00ED-429A-A847-483628857D98}"/>
              </a:ext>
            </a:extLst>
          </p:cNvPr>
          <p:cNvSpPr/>
          <p:nvPr/>
        </p:nvSpPr>
        <p:spPr>
          <a:xfrm>
            <a:off x="2867085" y="1948833"/>
            <a:ext cx="156307" cy="1536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42642E-36BB-4CAF-A8D6-064EF77FA01D}"/>
              </a:ext>
            </a:extLst>
          </p:cNvPr>
          <p:cNvSpPr/>
          <p:nvPr/>
        </p:nvSpPr>
        <p:spPr>
          <a:xfrm>
            <a:off x="4844378" y="1914842"/>
            <a:ext cx="156307" cy="1536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DBA49D1-84CB-4821-8BCE-3FE39EE5D6C8}"/>
              </a:ext>
            </a:extLst>
          </p:cNvPr>
          <p:cNvSpPr/>
          <p:nvPr/>
        </p:nvSpPr>
        <p:spPr>
          <a:xfrm>
            <a:off x="3904515" y="1914842"/>
            <a:ext cx="156307" cy="1536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BDC667-D867-43EE-B6A4-80D0BCF3C4CC}"/>
              </a:ext>
            </a:extLst>
          </p:cNvPr>
          <p:cNvSpPr/>
          <p:nvPr/>
        </p:nvSpPr>
        <p:spPr>
          <a:xfrm>
            <a:off x="5881808" y="1948833"/>
            <a:ext cx="156307" cy="1536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D378E02-65AC-44D9-AA41-3571A1B5AB98}"/>
              </a:ext>
            </a:extLst>
          </p:cNvPr>
          <p:cNvSpPr/>
          <p:nvPr/>
        </p:nvSpPr>
        <p:spPr>
          <a:xfrm>
            <a:off x="7070359" y="1948833"/>
            <a:ext cx="156307" cy="153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8190606-000E-472F-AF43-0ECA0E328D6B}"/>
              </a:ext>
            </a:extLst>
          </p:cNvPr>
          <p:cNvSpPr/>
          <p:nvPr/>
        </p:nvSpPr>
        <p:spPr>
          <a:xfrm>
            <a:off x="8040232" y="1958442"/>
            <a:ext cx="156307" cy="15363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7DFB8E9-CB50-4A8E-AC37-7BBA9277D244}"/>
              </a:ext>
            </a:extLst>
          </p:cNvPr>
          <p:cNvSpPr/>
          <p:nvPr/>
        </p:nvSpPr>
        <p:spPr>
          <a:xfrm>
            <a:off x="408354" y="2220004"/>
            <a:ext cx="156307" cy="1536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01BE617-8C08-4572-B044-FDD848789E26}"/>
              </a:ext>
            </a:extLst>
          </p:cNvPr>
          <p:cNvSpPr/>
          <p:nvPr/>
        </p:nvSpPr>
        <p:spPr>
          <a:xfrm>
            <a:off x="878254" y="2204300"/>
            <a:ext cx="156307" cy="15363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AD6D020-75CD-4263-AE8C-1BE362A3CF66}"/>
              </a:ext>
            </a:extLst>
          </p:cNvPr>
          <p:cNvSpPr/>
          <p:nvPr/>
        </p:nvSpPr>
        <p:spPr>
          <a:xfrm>
            <a:off x="1927222" y="1948833"/>
            <a:ext cx="156307" cy="1536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B31BE6C-A0B2-4F69-9E89-B29D248F67B6}"/>
              </a:ext>
            </a:extLst>
          </p:cNvPr>
          <p:cNvSpPr/>
          <p:nvPr/>
        </p:nvSpPr>
        <p:spPr>
          <a:xfrm>
            <a:off x="1748545" y="2281119"/>
            <a:ext cx="156307" cy="15363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416B00B-6604-4195-A6E1-0BBBB151DF9B}"/>
              </a:ext>
            </a:extLst>
          </p:cNvPr>
          <p:cNvSpPr/>
          <p:nvPr/>
        </p:nvSpPr>
        <p:spPr>
          <a:xfrm>
            <a:off x="3019485" y="2101233"/>
            <a:ext cx="156307" cy="1536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57610D-E75A-465D-8371-CE7445074F30}"/>
              </a:ext>
            </a:extLst>
          </p:cNvPr>
          <p:cNvSpPr/>
          <p:nvPr/>
        </p:nvSpPr>
        <p:spPr>
          <a:xfrm>
            <a:off x="3171885" y="2253633"/>
            <a:ext cx="156307" cy="1536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25EA624-1EC3-4352-83EC-6F802D2120C9}"/>
              </a:ext>
            </a:extLst>
          </p:cNvPr>
          <p:cNvSpPr/>
          <p:nvPr/>
        </p:nvSpPr>
        <p:spPr>
          <a:xfrm>
            <a:off x="3904515" y="2127481"/>
            <a:ext cx="156307" cy="1536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469546F-6DD6-4675-855B-2E4137F6BDDD}"/>
              </a:ext>
            </a:extLst>
          </p:cNvPr>
          <p:cNvSpPr/>
          <p:nvPr/>
        </p:nvSpPr>
        <p:spPr>
          <a:xfrm>
            <a:off x="3906137" y="2330452"/>
            <a:ext cx="156307" cy="1536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A4FFF75-4ED2-4B55-BE87-C36E9BB62BB1}"/>
              </a:ext>
            </a:extLst>
          </p:cNvPr>
          <p:cNvSpPr/>
          <p:nvPr/>
        </p:nvSpPr>
        <p:spPr>
          <a:xfrm>
            <a:off x="4862755" y="2142823"/>
            <a:ext cx="156307" cy="1536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095C14F-09B9-4251-9573-1203FA772D6B}"/>
              </a:ext>
            </a:extLst>
          </p:cNvPr>
          <p:cNvSpPr/>
          <p:nvPr/>
        </p:nvSpPr>
        <p:spPr>
          <a:xfrm>
            <a:off x="4861594" y="2372271"/>
            <a:ext cx="156307" cy="1536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F946C47-A252-45A1-B7F5-D66A46BE2729}"/>
              </a:ext>
            </a:extLst>
          </p:cNvPr>
          <p:cNvSpPr/>
          <p:nvPr/>
        </p:nvSpPr>
        <p:spPr>
          <a:xfrm>
            <a:off x="5659503" y="2225017"/>
            <a:ext cx="156307" cy="1536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D26FD7-29EC-4D5C-8B19-F925D20037C3}"/>
              </a:ext>
            </a:extLst>
          </p:cNvPr>
          <p:cNvSpPr/>
          <p:nvPr/>
        </p:nvSpPr>
        <p:spPr>
          <a:xfrm>
            <a:off x="6038115" y="2220004"/>
            <a:ext cx="156307" cy="15363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62DEF94-02CB-42E9-B812-F71A87A9EE11}"/>
              </a:ext>
            </a:extLst>
          </p:cNvPr>
          <p:cNvSpPr/>
          <p:nvPr/>
        </p:nvSpPr>
        <p:spPr>
          <a:xfrm>
            <a:off x="7400092" y="1947595"/>
            <a:ext cx="156307" cy="153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B64BBC1-9E38-47EE-976D-7D974A1F981C}"/>
              </a:ext>
            </a:extLst>
          </p:cNvPr>
          <p:cNvSpPr/>
          <p:nvPr/>
        </p:nvSpPr>
        <p:spPr>
          <a:xfrm>
            <a:off x="8359368" y="1973843"/>
            <a:ext cx="156307" cy="15363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6AB37A3-90C1-443C-BB2E-65FBD3AABFEA}"/>
              </a:ext>
            </a:extLst>
          </p:cNvPr>
          <p:cNvSpPr/>
          <p:nvPr/>
        </p:nvSpPr>
        <p:spPr>
          <a:xfrm>
            <a:off x="8203061" y="2241786"/>
            <a:ext cx="156307" cy="15363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A678D54F-1470-4264-A013-9430B16E26AF}"/>
              </a:ext>
            </a:extLst>
          </p:cNvPr>
          <p:cNvSpPr/>
          <p:nvPr/>
        </p:nvSpPr>
        <p:spPr>
          <a:xfrm>
            <a:off x="794905" y="3508685"/>
            <a:ext cx="7720770" cy="19777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01F130A-B0C1-4240-BAA9-A3FE41215C64}"/>
              </a:ext>
            </a:extLst>
          </p:cNvPr>
          <p:cNvSpPr txBox="1"/>
          <p:nvPr/>
        </p:nvSpPr>
        <p:spPr>
          <a:xfrm>
            <a:off x="2610338" y="3062534"/>
            <a:ext cx="401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Netzwerk Weiterbildung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A47C40B4-82AB-46D9-87EA-5C7472219493}"/>
              </a:ext>
            </a:extLst>
          </p:cNvPr>
          <p:cNvCxnSpPr/>
          <p:nvPr/>
        </p:nvCxnSpPr>
        <p:spPr>
          <a:xfrm>
            <a:off x="790997" y="3985845"/>
            <a:ext cx="7720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46DD1FD3-0B42-4E04-9E94-3D25083834D2}"/>
              </a:ext>
            </a:extLst>
          </p:cNvPr>
          <p:cNvCxnSpPr/>
          <p:nvPr/>
        </p:nvCxnSpPr>
        <p:spPr>
          <a:xfrm>
            <a:off x="790997" y="4997938"/>
            <a:ext cx="7720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CD59DC05-D03B-470E-B355-91EA8B9C1964}"/>
              </a:ext>
            </a:extLst>
          </p:cNvPr>
          <p:cNvSpPr txBox="1"/>
          <p:nvPr/>
        </p:nvSpPr>
        <p:spPr>
          <a:xfrm>
            <a:off x="230065" y="3541584"/>
            <a:ext cx="51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5CBED08-46DB-4472-BCE3-E6AC4B129F00}"/>
              </a:ext>
            </a:extLst>
          </p:cNvPr>
          <p:cNvSpPr txBox="1"/>
          <p:nvPr/>
        </p:nvSpPr>
        <p:spPr>
          <a:xfrm>
            <a:off x="214922" y="4280249"/>
            <a:ext cx="51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9E4C2D9-4584-4C1B-BE35-028CD3578E17}"/>
              </a:ext>
            </a:extLst>
          </p:cNvPr>
          <p:cNvSpPr txBox="1"/>
          <p:nvPr/>
        </p:nvSpPr>
        <p:spPr>
          <a:xfrm>
            <a:off x="256043" y="5076795"/>
            <a:ext cx="51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709F387-9627-4DD2-80A3-6C166FB61493}"/>
              </a:ext>
            </a:extLst>
          </p:cNvPr>
          <p:cNvSpPr/>
          <p:nvPr/>
        </p:nvSpPr>
        <p:spPr>
          <a:xfrm>
            <a:off x="7245982" y="2204662"/>
            <a:ext cx="156307" cy="153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F3ADE8A-1112-40BB-9EF6-1F69EC6CDEAD}"/>
              </a:ext>
            </a:extLst>
          </p:cNvPr>
          <p:cNvSpPr txBox="1"/>
          <p:nvPr/>
        </p:nvSpPr>
        <p:spPr>
          <a:xfrm>
            <a:off x="198316" y="1616732"/>
            <a:ext cx="1359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Politik/Verwaltung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B0D77CBD-E96B-444C-BC07-4560993ACF2E}"/>
              </a:ext>
            </a:extLst>
          </p:cNvPr>
          <p:cNvSpPr txBox="1"/>
          <p:nvPr/>
        </p:nvSpPr>
        <p:spPr>
          <a:xfrm>
            <a:off x="1373487" y="1626202"/>
            <a:ext cx="1311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Unternehmen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7EBA663-0F7A-4D2B-94AD-F97CD1EA3808}"/>
              </a:ext>
            </a:extLst>
          </p:cNvPr>
          <p:cNvSpPr txBox="1"/>
          <p:nvPr/>
        </p:nvSpPr>
        <p:spPr>
          <a:xfrm>
            <a:off x="6798351" y="1519215"/>
            <a:ext cx="1482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LK-spezifische Akteure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9A9757EF-5E37-421D-9E9E-3BDF4C039DF5}"/>
              </a:ext>
            </a:extLst>
          </p:cNvPr>
          <p:cNvSpPr txBox="1"/>
          <p:nvPr/>
        </p:nvSpPr>
        <p:spPr>
          <a:xfrm>
            <a:off x="5499006" y="1471779"/>
            <a:ext cx="1487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Bildungs-dienstleister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0848A1A-9C86-44E1-9232-EA18DE47ED55}"/>
              </a:ext>
            </a:extLst>
          </p:cNvPr>
          <p:cNvSpPr txBox="1"/>
          <p:nvPr/>
        </p:nvSpPr>
        <p:spPr>
          <a:xfrm>
            <a:off x="4547761" y="1628563"/>
            <a:ext cx="1063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Landkreis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05F284E-2938-402E-A4D4-D1D01CC351A5}"/>
              </a:ext>
            </a:extLst>
          </p:cNvPr>
          <p:cNvSpPr txBox="1"/>
          <p:nvPr/>
        </p:nvSpPr>
        <p:spPr>
          <a:xfrm>
            <a:off x="2554189" y="1475119"/>
            <a:ext cx="9384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Universitä-ten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/Schulen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A19530A3-5D5D-44AB-A677-CE87CB05CB27}"/>
              </a:ext>
            </a:extLst>
          </p:cNvPr>
          <p:cNvSpPr txBox="1"/>
          <p:nvPr/>
        </p:nvSpPr>
        <p:spPr>
          <a:xfrm>
            <a:off x="3659548" y="1628566"/>
            <a:ext cx="1487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Kammern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502ED696-7332-4810-B632-490111619B3E}"/>
              </a:ext>
            </a:extLst>
          </p:cNvPr>
          <p:cNvSpPr txBox="1"/>
          <p:nvPr/>
        </p:nvSpPr>
        <p:spPr>
          <a:xfrm>
            <a:off x="7751789" y="1621925"/>
            <a:ext cx="1487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Agentur für Arbeit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0967107C-7D9D-457C-9587-82A722918792}"/>
              </a:ext>
            </a:extLst>
          </p:cNvPr>
          <p:cNvSpPr txBox="1"/>
          <p:nvPr/>
        </p:nvSpPr>
        <p:spPr>
          <a:xfrm>
            <a:off x="768927" y="5508164"/>
            <a:ext cx="8615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EE = Entscheidungsebene, TN = Teilnehmerebene, BE = Beobachterebene</a:t>
            </a:r>
          </a:p>
          <a:p>
            <a:endParaRPr lang="de-DE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CF6A472B-984F-4B70-A037-502A4440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84" y="891480"/>
            <a:ext cx="6224555" cy="755970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40371981-1D6D-4F58-BC3E-4D299D867A6B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40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209 L 0.00087 0.00209 C 0.00018 0.01482 0.00018 0.02778 -0.00086 0.04075 C -0.00138 0.04537 -0.00277 0.04977 -0.00347 0.0544 C -0.00399 0.05764 -0.00503 0.07246 -0.0052 0.07477 C -0.00555 0.08519 -0.00555 0.09537 -0.00607 0.10556 C -0.00607 0.10764 -0.00642 0.1095 -0.00694 0.11135 C -0.00763 0.11412 -0.00868 0.11667 -0.00954 0.11922 C -0.00972 0.12269 -0.00972 0.12616 -0.01041 0.12963 C -0.01163 0.13658 -0.01232 0.13727 -0.01458 0.14213 C -0.01493 0.14399 -0.0151 0.14584 -0.01545 0.14769 C -0.01701 0.15533 -0.02048 0.16621 -0.02482 0.17061 L -0.02829 0.17385 C -0.02968 0.17686 -0.03038 0.17848 -0.03263 0.18079 C -0.03281 0.18102 -0.03316 0.18079 -0.03333 0.18079 L -0.0309 0.18658 " pathEditMode="relative" ptsTypes="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347 L 0.00139 0.00347 C 0.00243 0.01597 0.00296 0.02847 0.00469 0.04097 C 0.00903 0.07083 0.01563 0.1 0.01927 0.12986 C 0.02032 0.13935 0.02101 0.14907 0.02275 0.15833 C 0.02448 0.16875 0.02778 0.1787 0.02952 0.18912 C 0.0323 0.20648 0.03629 0.24167 0.03629 0.24167 C 0.03733 0.2581 0.03646 0.25255 0.03976 0.26782 C 0.0408 0.27268 0.04289 0.28426 0.04584 0.28958 C 0.04757 0.29282 0.04966 0.2956 0.05174 0.29861 C 0.05313 0.30069 0.05434 0.30301 0.05608 0.3044 C 0.05834 0.30625 0.06112 0.30671 0.06372 0.30787 C 0.06893 0.30972 0.06684 0.30741 0.06893 0.31018 L 0.06893 0.31018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394 L 0.00122 0.00394 C 0.00851 0.02176 0.01632 0.03912 0.02327 0.05741 C 0.02726 0.06736 0.02934 0.07847 0.03368 0.08819 C 0.03854 0.09931 0.04584 0.1088 0.0507 0.11991 C 0.06129 0.14444 0.07118 0.16944 0.07969 0.19514 L 0.09254 0.23403 C 0.09288 0.23935 0.09288 0.24468 0.09341 0.24977 C 0.09358 0.25185 0.09462 0.2537 0.09514 0.25556 C 0.09566 0.25787 0.09653 0.25995 0.09688 0.2625 C 0.09792 0.26898 0.09861 0.27731 0.09948 0.28403 C 0.10035 0.29236 0.10018 0.28843 0.10018 0.29329 L 0.10018 0.29329 " pathEditMode="relative" ptsTypes="AAAAAAAAAAA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209 L -0.00156 0.00209 C -0.00052 0.01575 0.00087 0.0294 0.00174 0.04306 C 0.00226 0.04977 0.00226 0.05672 0.00261 0.06343 C 0.00295 0.06968 0.00313 0.0757 0.00347 0.08172 C 0.00382 0.12709 0.00278 0.17223 0.00434 0.21737 C 0.00452 0.22315 0.00695 0.22825 0.00868 0.23334 C 0.01528 0.2551 0.0158 0.2551 0.02396 0.27431 C 0.02431 0.27709 0.02431 0.27987 0.02483 0.28241 C 0.02518 0.28403 0.02622 0.28542 0.02656 0.28704 C 0.02709 0.28889 0.02709 0.29075 0.02743 0.2926 C 0.02761 0.29375 0.02813 0.29491 0.0283 0.29607 C 0.02847 0.29838 0.0283 0.3007 0.0283 0.30301 L 0.0283 0.30301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4.07407E-6 L 0.00278 4.07407E-6 C 0.00191 0.0162 0.00052 0.03263 0.00018 0.04884 C -0.00052 0.07129 -3.88889E-6 0.09375 -0.00069 0.1162 C -0.00138 0.13333 -0.00312 0.15023 -0.00434 0.16736 C -0.00468 0.17361 -0.00486 0.17963 -0.00503 0.18564 C -0.00434 0.21944 -0.00347 0.25324 -0.00243 0.28703 C -0.00243 0.2912 -0.00173 0.29976 -0.00173 0.29976 L -0.00173 0.29976 " pathEditMode="relative" ptsTypes="AAAAAAA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486 L 0.00035 0.00486 C 0.00087 0.02685 0.00174 0.04884 0.00191 0.07084 C 0.00226 0.09422 -0.00434 0.1581 -0.00486 0.16435 C -0.00659 0.18519 -0.00989 0.2294 -0.0125 0.24977 C -0.01302 0.25301 -0.01441 0.25579 -0.0151 0.2588 C -0.01597 0.26273 -0.01666 0.26644 -0.0177 0.27037 C -0.01927 0.27685 -0.02031 0.28357 -0.02274 0.28959 C -0.02395 0.29236 -0.02604 0.29375 -0.02795 0.29537 C -0.02934 0.29653 -0.03958 0.30509 -0.04427 0.30672 C -0.05277 0.30972 -0.06111 0.3132 -0.06979 0.31482 C -0.07187 0.31505 -0.07378 0.31551 -0.07586 0.31597 C -0.07691 0.31621 -0.07916 0.31713 -0.07916 0.31713 L -0.07916 0.31713 " pathEditMode="relative" ptsTypes="AAAAAAAAAAAA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00579 L 0.00173 0.00579 C 0.00087 0.01967 0.00121 0.03403 -0.00087 0.04792 L -0.00608 0.08194 C -0.00625 0.08704 -0.00643 0.0919 -0.00695 0.09676 C -0.0092 0.12454 -0.00781 0.10162 -0.01024 0.12523 C -0.01528 0.17106 -0.01094 0.14699 -0.01719 0.17778 C -0.01719 0.1787 -0.02014 0.20972 -0.02049 0.2118 C -0.0217 0.2169 -0.02413 0.22083 -0.0257 0.22569 C -0.02813 0.23333 -0.03004 0.24167 -0.03247 0.24954 C -0.0375 0.26505 -0.04514 0.28217 -0.05382 0.29398 C -0.05712 0.29815 -0.05972 0.30301 -0.06337 0.30648 C -0.0684 0.31134 -0.07413 0.31505 -0.07952 0.31898 C -0.0842 0.32245 -0.09288 0.32824 -0.09827 0.33032 C -0.10191 0.33194 -0.10486 0.33148 -0.10851 0.33148 L -0.10851 0.33148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4.44444E-6 -2.96296E-6 C -0.00053 0.02176 -0.00087 0.03611 -0.00157 0.0588 C -0.00209 0.06991 -0.00261 0.08102 -0.00313 0.09213 C -0.0033 0.09491 -0.004 0.13449 -0.00417 0.13959 C -0.00469 0.14861 -0.00539 0.15741 -0.00573 0.16667 C -0.0066 0.18449 -0.00764 0.23473 -0.01042 0.24537 C -0.01198 0.25185 -0.01389 0.25834 -0.01546 0.26505 C -0.02049 0.28704 -0.01841 0.28496 -0.02466 0.30232 C -0.02813 0.31158 -0.03178 0.32037 -0.03542 0.32917 C -0.0375 0.33449 -0.03889 0.3426 -0.04202 0.34491 C -0.04896 0.34954 -0.04844 0.34954 -0.05799 0.35301 C -0.06493 0.35579 -0.07188 0.35672 -0.07882 0.36019 C -0.08004 0.36088 -0.08386 0.36297 -0.08542 0.36343 C -0.08993 0.36459 -0.09445 0.36551 -0.09879 0.36644 C -0.10243 0.36736 -0.10243 0.36806 -0.10643 0.36968 C -0.10921 0.3706 -0.11181 0.37084 -0.11459 0.37176 C -0.11563 0.37199 -0.11667 0.37246 -0.11754 0.37292 L -0.11754 0.37315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18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602 L -0.00174 0.00602 C 1.94444E-6 0.03588 0.00208 0.06597 0.00347 0.09583 C 0.00903 0.22268 -0.00278 0.04074 0.00868 0.20069 C 0.00746 0.21875 0.00625 0.23657 0.00521 0.2544 C 0.00451 0.26574 0.00416 0.27708 0.00347 0.28866 C 0.00278 0.29815 0.00173 0.30764 0.00087 0.31713 C -0.00087 0.33819 -0.00139 0.35347 -0.00243 0.37523 C -0.00226 0.39375 -0.00261 0.4125 -0.00174 0.43102 C -0.00122 0.44051 0.00069 0.45 0.00173 0.45949 C 0.0026 0.4669 0.0026 0.46389 0.0026 0.46759 L 0.0026 0.46759 " pathEditMode="relative" ptsTypes="AAAA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7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D94519-5A65-38FD-FADB-36A765EFF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663" y="1173743"/>
            <a:ext cx="6182537" cy="517129"/>
          </a:xfrm>
        </p:spPr>
        <p:txBody>
          <a:bodyPr/>
          <a:lstStyle/>
          <a:p>
            <a:r>
              <a:rPr lang="de-DE" dirty="0"/>
              <a:t>3. Die Zahl des Netzwerkes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866AD7E-2F04-5B4B-19AD-CE2BCE65DEB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20713" y="2040462"/>
            <a:ext cx="8267700" cy="32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cs typeface="Arial" panose="020B0604020202020204" pitchFamily="34" charset="0"/>
              </a:rPr>
              <a:t>6-10 Personen sind die optimale Größe für einen guten Austausch (Diehl 2025)</a:t>
            </a:r>
          </a:p>
          <a:p>
            <a:r>
              <a:rPr lang="de-DE" sz="1800" dirty="0">
                <a:cs typeface="Arial" panose="020B0604020202020204" pitchFamily="34" charset="0"/>
              </a:rPr>
              <a:t>Jeff Bezos´ „</a:t>
            </a:r>
            <a:r>
              <a:rPr lang="de-DE" sz="1800" dirty="0" err="1">
                <a:cs typeface="Arial" panose="020B0604020202020204" pitchFamily="34" charset="0"/>
              </a:rPr>
              <a:t>Two</a:t>
            </a:r>
            <a:r>
              <a:rPr lang="de-DE" sz="1800" dirty="0">
                <a:cs typeface="Arial" panose="020B0604020202020204" pitchFamily="34" charset="0"/>
              </a:rPr>
              <a:t>-Pizza Rule“ (maximal 8 Personen in einem Amazon-Meeting)</a:t>
            </a:r>
          </a:p>
          <a:p>
            <a:r>
              <a:rPr lang="de-DE" sz="1800" dirty="0">
                <a:cs typeface="Arial" panose="020B0604020202020204" pitchFamily="34" charset="0"/>
              </a:rPr>
              <a:t>Maximal 7 Personen, besser 5 oder 6 als 7 </a:t>
            </a:r>
            <a:br>
              <a:rPr lang="de-DE" sz="1800" dirty="0">
                <a:cs typeface="Arial" panose="020B0604020202020204" pitchFamily="34" charset="0"/>
              </a:rPr>
            </a:br>
            <a:r>
              <a:rPr lang="de-DE" sz="1800" dirty="0">
                <a:cs typeface="Arial" panose="020B0604020202020204" pitchFamily="34" charset="0"/>
              </a:rPr>
              <a:t>(Harvard Business Review 2024)</a:t>
            </a:r>
          </a:p>
          <a:p>
            <a:pPr marL="0" indent="0">
              <a:buNone/>
            </a:pPr>
            <a:endParaRPr lang="de-DE" sz="1800" dirty="0">
              <a:cs typeface="Arial" panose="020B0604020202020204" pitchFamily="34" charset="0"/>
            </a:endParaRPr>
          </a:p>
          <a:p>
            <a:r>
              <a:rPr lang="de-DE" sz="1800" dirty="0">
                <a:cs typeface="Arial" panose="020B0604020202020204" pitchFamily="34" charset="0"/>
                <a:sym typeface="Wingdings" panose="05000000000000000000" pitchFamily="2" charset="2"/>
              </a:rPr>
              <a:t>Weniger ist Mehr!</a:t>
            </a:r>
          </a:p>
          <a:p>
            <a:r>
              <a:rPr lang="de-DE" sz="1800" dirty="0">
                <a:cs typeface="Arial" panose="020B0604020202020204" pitchFamily="34" charset="0"/>
                <a:sym typeface="Wingdings" panose="05000000000000000000" pitchFamily="2" charset="2"/>
              </a:rPr>
              <a:t>Unter-AGs bilden/Zuständigkeiten in Kleingruppen festlegen, </a:t>
            </a:r>
            <a:br>
              <a:rPr lang="de-DE" sz="1800" dirty="0"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1800" dirty="0">
                <a:cs typeface="Arial" panose="020B0604020202020204" pitchFamily="34" charset="0"/>
                <a:sym typeface="Wingdings" panose="05000000000000000000" pitchFamily="2" charset="2"/>
              </a:rPr>
              <a:t>später zusammentragen</a:t>
            </a:r>
            <a:endParaRPr lang="de-DE" sz="1800" dirty="0"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002817A-D719-4687-B971-DFED555356EB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5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516B64A-E0A9-68C7-8AC8-FE2599515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4. Take </a:t>
            </a:r>
            <a:r>
              <a:rPr lang="de-DE" dirty="0" err="1"/>
              <a:t>home</a:t>
            </a:r>
            <a:r>
              <a:rPr lang="de-DE" dirty="0"/>
              <a:t> Messages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9F58A436-83DF-34C2-3808-BC13C9876FEE}"/>
              </a:ext>
            </a:extLst>
          </p:cNvPr>
          <p:cNvSpPr txBox="1">
            <a:spLocks/>
          </p:cNvSpPr>
          <p:nvPr/>
        </p:nvSpPr>
        <p:spPr>
          <a:xfrm>
            <a:off x="622057" y="1927534"/>
            <a:ext cx="8366337" cy="38764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D2670A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3F4E55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3F4E55"/>
                </a:solidFill>
                <a:latin typeface="Work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3F4E55"/>
                </a:solidFill>
                <a:latin typeface="Work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3F4E55"/>
                </a:solidFill>
                <a:latin typeface="Work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de-DE" sz="18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Ein Netzwerk kann deutlich stärker helfen als es schadet, wenn es einem klaren gemeinsamen Zweck dient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de-DE" sz="18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de-DE" sz="18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Ziel und Strategie sind die wichtigsten Kriterien zum Erfolg eines funktionierenden Netzwerks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de-DE" sz="18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de-DE" sz="18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In den einzelnen Treffen sind die wichtigsten Kriterien: Struktur und Entscheidungskompetenz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de-DE" sz="18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de-DE" sz="18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Die Arbeitsgruppen müssen kleingehalten sowie klare Zuteilungen und Arbeitsaufträge definiert werden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0207A3B-0132-4925-AD42-F98724E01D96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89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5A780-67F1-3D67-0FE0-E6C9D407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>
            <a:extLst>
              <a:ext uri="{FF2B5EF4-FFF2-40B4-BE49-F238E27FC236}">
                <a16:creationId xmlns:a16="http://schemas.microsoft.com/office/drawing/2014/main" id="{A9FDAD67-930E-11D6-DBD0-2BD14B60D09C}"/>
              </a:ext>
            </a:extLst>
          </p:cNvPr>
          <p:cNvSpPr txBox="1">
            <a:spLocks/>
          </p:cNvSpPr>
          <p:nvPr/>
        </p:nvSpPr>
        <p:spPr>
          <a:xfrm>
            <a:off x="618403" y="2164519"/>
            <a:ext cx="8332557" cy="504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2">
                    <a:lumMod val="75000"/>
                  </a:schemeClr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Proxima Nova Th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2">
                    <a:lumMod val="75000"/>
                  </a:schemeClr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Work Sans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Work Sans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solidFill>
                  <a:srgbClr val="D36601"/>
                </a:solidFill>
                <a:latin typeface="Work Sans" pitchFamily="2" charset="0"/>
                <a:cs typeface="Arial" panose="020B0604020202020204" pitchFamily="34" charset="0"/>
              </a:rPr>
              <a:t>In welchen Netzwerken sind Sie beruflich aktiv? </a:t>
            </a:r>
          </a:p>
          <a:p>
            <a:r>
              <a:rPr lang="de-DE" sz="3200" dirty="0">
                <a:solidFill>
                  <a:srgbClr val="D36601"/>
                </a:solidFill>
                <a:latin typeface="Work Sans" pitchFamily="2" charset="0"/>
                <a:cs typeface="Arial" panose="020B0604020202020204" pitchFamily="34" charset="0"/>
              </a:rPr>
              <a:t>Welches Netzwerk kommt Ihnen </a:t>
            </a:r>
            <a:br>
              <a:rPr lang="de-DE" sz="3200" dirty="0">
                <a:solidFill>
                  <a:srgbClr val="D36601"/>
                </a:solidFill>
                <a:latin typeface="Work Sans" pitchFamily="2" charset="0"/>
                <a:cs typeface="Arial" panose="020B0604020202020204" pitchFamily="34" charset="0"/>
              </a:rPr>
            </a:br>
            <a:r>
              <a:rPr lang="de-DE" sz="3200" dirty="0">
                <a:solidFill>
                  <a:srgbClr val="D36601"/>
                </a:solidFill>
                <a:latin typeface="Work Sans" pitchFamily="2" charset="0"/>
                <a:cs typeface="Arial" panose="020B0604020202020204" pitchFamily="34" charset="0"/>
              </a:rPr>
              <a:t>sofort in den Sinn?</a:t>
            </a:r>
          </a:p>
        </p:txBody>
      </p:sp>
      <p:pic>
        <p:nvPicPr>
          <p:cNvPr id="12" name="Grafik 11" descr="Soziales Netzwerk Silhouette">
            <a:extLst>
              <a:ext uri="{FF2B5EF4-FFF2-40B4-BE49-F238E27FC236}">
                <a16:creationId xmlns:a16="http://schemas.microsoft.com/office/drawing/2014/main" id="{CDF50DF0-083B-EDC4-763E-DB130FF8F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2227" y="3750733"/>
            <a:ext cx="1859280" cy="185928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CA723FA-CDD3-4F13-981A-4735F1CDD30A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43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48BB93-0383-F90B-1E3A-A52A7FBB51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497" y="2757532"/>
            <a:ext cx="4563231" cy="512692"/>
          </a:xfrm>
        </p:spPr>
        <p:txBody>
          <a:bodyPr>
            <a:noAutofit/>
          </a:bodyPr>
          <a:lstStyle/>
          <a:p>
            <a:r>
              <a:rPr lang="de-DE" sz="5000" dirty="0"/>
              <a:t>Check-In </a:t>
            </a:r>
          </a:p>
        </p:txBody>
      </p:sp>
      <p:pic>
        <p:nvPicPr>
          <p:cNvPr id="9" name="Grafik 8" descr="Abheben mit einfarbiger Füllung">
            <a:extLst>
              <a:ext uri="{FF2B5EF4-FFF2-40B4-BE49-F238E27FC236}">
                <a16:creationId xmlns:a16="http://schemas.microsoft.com/office/drawing/2014/main" id="{C2078EA1-1199-B1B4-048F-9ADC9067A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8377" y="2108200"/>
            <a:ext cx="2011680" cy="201168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75FBF85-EA20-AFEE-EC7D-C87C011E97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482E1CC-BB58-496A-9EB4-617A6DBE514E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893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D51410-B11F-A456-419E-B4D64394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17" y="1241183"/>
            <a:ext cx="8486368" cy="701101"/>
          </a:xfrm>
          <a:prstGeom prst="rect">
            <a:avLst/>
          </a:prstGeom>
        </p:spPr>
      </p:pic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7991A106-FBCB-39F6-37A7-A7A98B18E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7063015"/>
              </p:ext>
            </p:extLst>
          </p:nvPr>
        </p:nvGraphicFramePr>
        <p:xfrm>
          <a:off x="241829" y="2008160"/>
          <a:ext cx="7609376" cy="5629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F4C97109-328B-F762-916F-7F9707A56210}"/>
              </a:ext>
            </a:extLst>
          </p:cNvPr>
          <p:cNvSpPr txBox="1"/>
          <p:nvPr/>
        </p:nvSpPr>
        <p:spPr>
          <a:xfrm>
            <a:off x="5704580" y="6269893"/>
            <a:ext cx="3751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3F4E55"/>
                </a:solidFill>
              </a:rPr>
              <a:t>Quelle: Alle eingetragenen Netzwerke mit dem Schwerpunkt Weiterbildung</a:t>
            </a:r>
          </a:p>
          <a:p>
            <a:r>
              <a:rPr lang="de-DE" sz="800" dirty="0">
                <a:solidFill>
                  <a:srgbClr val="3F4E55"/>
                </a:solidFill>
              </a:rPr>
              <a:t>in der Lausitzer Netzwerkanalyse.</a:t>
            </a:r>
          </a:p>
          <a:p>
            <a:r>
              <a:rPr lang="de-DE" sz="800" dirty="0">
                <a:solidFill>
                  <a:srgbClr val="3F4E55"/>
                </a:solidFill>
              </a:rPr>
              <a:t>&lt;https://bildung-lausitz.de/netzwerkanalyse/&gt;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801F7E8-73F2-4542-AB63-3FEAA5DC1A59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126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87DAE6-698C-42BE-97F0-1EC4EDEF6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9702" y="3147158"/>
            <a:ext cx="9586944" cy="318965"/>
          </a:xfrm>
        </p:spPr>
        <p:txBody>
          <a:bodyPr>
            <a:noAutofit/>
          </a:bodyPr>
          <a:lstStyle/>
          <a:p>
            <a:r>
              <a:rPr lang="de-DE" dirty="0"/>
              <a:t>Dr. Eric Hielscher</a:t>
            </a:r>
          </a:p>
          <a:p>
            <a:r>
              <a:rPr lang="de-DE" dirty="0"/>
              <a:t>Wiss. Mitarbeiter für Netzwerkmanagement &amp; Internationales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A3FC01-D032-4D78-B55F-5F652B3ED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hielscher@bildung-lausitz.de</a:t>
            </a:r>
          </a:p>
        </p:txBody>
      </p:sp>
    </p:spTree>
    <p:extLst>
      <p:ext uri="{BB962C8B-B14F-4D97-AF65-F5344CB8AC3E}">
        <p14:creationId xmlns:p14="http://schemas.microsoft.com/office/powerpoint/2010/main" val="177331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DCA97-4382-5E7D-DBFB-DB4E4B7E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E5BD38A-796B-29B5-FB1F-EF9F172E8D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497" y="2757532"/>
            <a:ext cx="7272263" cy="512692"/>
          </a:xfrm>
        </p:spPr>
        <p:txBody>
          <a:bodyPr>
            <a:noAutofit/>
          </a:bodyPr>
          <a:lstStyle/>
          <a:p>
            <a:r>
              <a:rPr lang="de-DE" sz="5000" dirty="0"/>
              <a:t>Arbeitsphase: Kooperationsviereck </a:t>
            </a:r>
          </a:p>
        </p:txBody>
      </p:sp>
      <p:pic>
        <p:nvPicPr>
          <p:cNvPr id="4" name="Grafik 3" descr="Gruppenbrainstorming Silhouette">
            <a:extLst>
              <a:ext uri="{FF2B5EF4-FFF2-40B4-BE49-F238E27FC236}">
                <a16:creationId xmlns:a16="http://schemas.microsoft.com/office/drawing/2014/main" id="{A5691860-BF51-3336-A7FC-029CB9006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3440" y="2646680"/>
            <a:ext cx="1564640" cy="15646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5DA8789-F4B7-A491-6209-4979EC6179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E61FA82-126B-45CF-8297-E17719930670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85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3C956-8831-E7B6-2DAC-6518D320C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B90540-326D-C4AC-4447-0872918D3C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Kooperationsviereck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D8C75AE-D36E-7F7A-DCE4-B46F14F822FE}"/>
              </a:ext>
            </a:extLst>
          </p:cNvPr>
          <p:cNvSpPr/>
          <p:nvPr/>
        </p:nvSpPr>
        <p:spPr>
          <a:xfrm>
            <a:off x="3052284" y="2374040"/>
            <a:ext cx="3627120" cy="26974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F4E55"/>
                </a:solidFill>
              </a:rPr>
              <a:t>Was brauchen gelingende Kooperationen in der Weiterbildung?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02EEE69-21DE-92BB-2244-9AC9A4F50705}"/>
              </a:ext>
            </a:extLst>
          </p:cNvPr>
          <p:cNvSpPr txBox="1"/>
          <p:nvPr/>
        </p:nvSpPr>
        <p:spPr>
          <a:xfrm>
            <a:off x="2525665" y="1863160"/>
            <a:ext cx="10532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3F4E55"/>
                </a:solidFill>
              </a:rPr>
              <a:t>Zweck</a:t>
            </a:r>
            <a:r>
              <a:rPr lang="de-DE" sz="2400" dirty="0">
                <a:solidFill>
                  <a:srgbClr val="3F4E55"/>
                </a:solidFill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2E42E6-3EBE-36B7-2515-7C3A54C201F5}"/>
              </a:ext>
            </a:extLst>
          </p:cNvPr>
          <p:cNvSpPr txBox="1"/>
          <p:nvPr/>
        </p:nvSpPr>
        <p:spPr>
          <a:xfrm>
            <a:off x="6254549" y="1863159"/>
            <a:ext cx="130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3F4E55"/>
                </a:solidFill>
              </a:rPr>
              <a:t>Struktur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B4DED9-5209-7AF9-B795-1FCD6E62EE0B}"/>
              </a:ext>
            </a:extLst>
          </p:cNvPr>
          <p:cNvSpPr txBox="1"/>
          <p:nvPr/>
        </p:nvSpPr>
        <p:spPr>
          <a:xfrm>
            <a:off x="6555176" y="5120735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3F4E55"/>
                </a:solidFill>
              </a:rPr>
              <a:t>Ziel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7576A3-C1F0-1428-197D-CAA69033A8D6}"/>
              </a:ext>
            </a:extLst>
          </p:cNvPr>
          <p:cNvSpPr txBox="1"/>
          <p:nvPr/>
        </p:nvSpPr>
        <p:spPr>
          <a:xfrm>
            <a:off x="2235200" y="5071520"/>
            <a:ext cx="1431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3F4E55"/>
                </a:solidFill>
              </a:rPr>
              <a:t>Strategie</a:t>
            </a:r>
            <a:r>
              <a:rPr lang="de-DE" dirty="0">
                <a:solidFill>
                  <a:srgbClr val="3F4E55"/>
                </a:solidFill>
              </a:rPr>
              <a:t> 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09DA5D1-29B6-FBD2-0E87-64064DF87CF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D266E27-036B-4C0D-8014-90C3FF6B20F8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708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0302E-8474-12C1-3105-909531D7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158092-8F27-C731-0E89-023E7E9A66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663" y="1366783"/>
            <a:ext cx="4271963" cy="517129"/>
          </a:xfrm>
        </p:spPr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Arbeitsauftrag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500F99-35EC-5A48-2FAC-CF73AAD3E5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663" y="1497832"/>
            <a:ext cx="8267443" cy="485216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Wir möchten mit Ihnen in das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Kooperationsviereck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eintauchen und Ihre Erfahrungen als Kooperationsexperten und -expertinnen heben. Dazu arbeiten wir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20 Minuten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parallel in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vier Gruppen: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Zweck: Warum kooperieren wir eigentlich?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Struktur: Wie sind Kooperationen organisiert?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Ziel: Was soll konkret erreicht werden?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Strategie: Wie werden Kooperationen entwickelt und gesteuert?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36B964-9369-B375-70B5-EEDCB998BA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85EC90F-E2AE-4D92-96A8-036534514681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54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90768-AF9B-296C-B181-399370AB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EE5494-342C-4759-93D0-5074E85885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497" y="2757532"/>
            <a:ext cx="7272263" cy="512692"/>
          </a:xfrm>
        </p:spPr>
        <p:txBody>
          <a:bodyPr>
            <a:noAutofit/>
          </a:bodyPr>
          <a:lstStyle/>
          <a:p>
            <a:r>
              <a:rPr lang="de-DE" sz="5000" dirty="0"/>
              <a:t>Ergebnissicherung</a:t>
            </a:r>
          </a:p>
        </p:txBody>
      </p:sp>
      <p:pic>
        <p:nvPicPr>
          <p:cNvPr id="7" name="Grafik 6" descr="Megafon Silhouette">
            <a:extLst>
              <a:ext uri="{FF2B5EF4-FFF2-40B4-BE49-F238E27FC236}">
                <a16:creationId xmlns:a16="http://schemas.microsoft.com/office/drawing/2014/main" id="{45F2C6DE-DCD3-0858-416D-747255D1E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5680" y="3013878"/>
            <a:ext cx="1803400" cy="18034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376D65A-1F2A-C331-428F-DF2D099B15A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AF8875A-5D94-4184-97E6-73BBEBE07D97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027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88136-C6BE-5CBB-DBF3-88DBE56C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36B330-6219-20D2-CF5E-5EC09F965E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497" y="2757532"/>
            <a:ext cx="8176503" cy="512692"/>
          </a:xfrm>
        </p:spPr>
        <p:txBody>
          <a:bodyPr>
            <a:noAutofit/>
          </a:bodyPr>
          <a:lstStyle/>
          <a:p>
            <a:r>
              <a:rPr lang="de-DE" sz="5000" dirty="0"/>
              <a:t>Vielen Dank für den gemeinsamen Austausch!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D5275C-A914-767C-9338-E9CA3814193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930B8A3-558D-48BA-87E1-7CB6C87FD223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110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64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E4009D-6339-EB0C-7B29-B4E5421F21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>
                <a:solidFill>
                  <a:srgbClr val="D36601"/>
                </a:solidFill>
              </a:rPr>
              <a:t>Kooperation…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AD2737-2C5E-5178-E137-EA281FEA44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Check-In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CEC434-3658-58D1-2EDA-267AA698F5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500" b="1" dirty="0">
                <a:latin typeface="Arial" panose="020B0604020202020204" pitchFamily="34" charset="0"/>
                <a:cs typeface="Arial" panose="020B0604020202020204" pitchFamily="34" charset="0"/>
              </a:rPr>
              <a:t>gelingt</a:t>
            </a:r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, wenn …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500" b="1" dirty="0">
                <a:latin typeface="Arial" panose="020B0604020202020204" pitchFamily="34" charset="0"/>
                <a:cs typeface="Arial" panose="020B0604020202020204" pitchFamily="34" charset="0"/>
              </a:rPr>
              <a:t>scheitert</a:t>
            </a:r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, wenn … </a:t>
            </a:r>
            <a:endParaRPr lang="de-DE" sz="25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B3065A-6DC2-7342-ADA3-9916A3554B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621EEB0-A832-4C62-92E3-A0247708BB54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509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43309-04B9-24D3-D807-DDA507BB7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8BEFDA3-3572-B433-1908-EFC1BC95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497" y="2757532"/>
            <a:ext cx="6134343" cy="512692"/>
          </a:xfrm>
        </p:spPr>
        <p:txBody>
          <a:bodyPr>
            <a:noAutofit/>
          </a:bodyPr>
          <a:lstStyle/>
          <a:p>
            <a:r>
              <a:rPr lang="de-DE" sz="5000" dirty="0"/>
              <a:t>Wissensimpuls </a:t>
            </a:r>
          </a:p>
        </p:txBody>
      </p:sp>
      <p:pic>
        <p:nvPicPr>
          <p:cNvPr id="3" name="Grafik 2" descr="Linke Gehirnhälfte Silhouette">
            <a:extLst>
              <a:ext uri="{FF2B5EF4-FFF2-40B4-BE49-F238E27FC236}">
                <a16:creationId xmlns:a16="http://schemas.microsoft.com/office/drawing/2014/main" id="{56832955-D83C-DD89-93ED-54B03FBA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9280" y="2381224"/>
            <a:ext cx="1778000" cy="177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43587DC-CA24-987A-E755-28D17B90865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79" y="424386"/>
            <a:ext cx="1822228" cy="61496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4EE7554-D524-4E38-A4D6-D96C309ADD31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89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DBA116E-8051-4126-A954-02B516C5F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Dr. Eric Hielscher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98DF12-3648-4873-A1C6-F824D812B4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2554" y="2445762"/>
            <a:ext cx="8103537" cy="852330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Strukturelle Erfolgsfaktoren von Netzwerken. </a:t>
            </a:r>
          </a:p>
          <a:p>
            <a:r>
              <a:rPr lang="de-DE" dirty="0"/>
              <a:t>Wie Zusammenarbeit Wirkung erzeugen kann.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05EE83-0DDE-4A00-AF9F-F35535182C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552" y="3208132"/>
            <a:ext cx="4271963" cy="551068"/>
          </a:xfrm>
        </p:spPr>
        <p:txBody>
          <a:bodyPr/>
          <a:lstStyle/>
          <a:p>
            <a:r>
              <a:rPr lang="de-DE" dirty="0"/>
              <a:t>NWB Lausitz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2B01AF-D828-48BC-890A-637292037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Potsdam, 26.01.2026</a:t>
            </a:r>
          </a:p>
        </p:txBody>
      </p:sp>
    </p:spTree>
    <p:extLst>
      <p:ext uri="{BB962C8B-B14F-4D97-AF65-F5344CB8AC3E}">
        <p14:creationId xmlns:p14="http://schemas.microsoft.com/office/powerpoint/2010/main" val="248588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9A5E1F-DC63-4E45-9D54-BB1DD471E1CE}"/>
              </a:ext>
            </a:extLst>
          </p:cNvPr>
          <p:cNvSpPr txBox="1"/>
          <p:nvPr/>
        </p:nvSpPr>
        <p:spPr>
          <a:xfrm>
            <a:off x="961292" y="2375878"/>
            <a:ext cx="80107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800" dirty="0">
                <a:solidFill>
                  <a:srgbClr val="3F4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„Ein Netzwerk schadet nur dem, der nicht dabei ist  “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A330A1-CFA0-49A4-92D9-13B61C5E1DC6}"/>
              </a:ext>
            </a:extLst>
          </p:cNvPr>
          <p:cNvSpPr txBox="1"/>
          <p:nvPr/>
        </p:nvSpPr>
        <p:spPr>
          <a:xfrm>
            <a:off x="7260492" y="3114541"/>
            <a:ext cx="351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rgbClr val="3F4E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4800" dirty="0">
              <a:solidFill>
                <a:srgbClr val="3F4E55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108A980-4942-48E6-A0D3-72DD7D454677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1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65D1F53-59AB-A418-727E-16B8FDB40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de-DE" dirty="0">
                <a:solidFill>
                  <a:schemeClr val="bg1"/>
                </a:solidFill>
                <a:latin typeface="Work Sans" pitchFamily="2" charset="0"/>
                <a:cs typeface="Arial" panose="020B0604020202020204" pitchFamily="34" charset="0"/>
              </a:rPr>
              <a:t>.</a:t>
            </a:r>
            <a:r>
              <a:rPr lang="de-DE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64 Mrd. € werden in Deutschland pro Jahr in </a:t>
            </a:r>
            <a:r>
              <a:rPr lang="de-DE" i="1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unnötigen</a:t>
            </a:r>
            <a:r>
              <a:rPr lang="de-DE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(Netzwerk-)Treffen verschwendet (Doodle Report 2023)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0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de-DE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72% der Treffen werden als zu lang und zu unstrukturiert empfunden </a:t>
            </a:r>
            <a:br>
              <a:rPr lang="de-DE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(Atlassian Report 2024)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0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de-DE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54% der Teilnehmenden verlassen ein Treffen ohne klare Aufgabe und besprechen gleiche Themen erst wieder beim nächsten Treffen (Atlassian Report 2024)</a:t>
            </a:r>
          </a:p>
          <a:p>
            <a:endParaRPr lang="de-DE" dirty="0">
              <a:latin typeface="Work Sans" pitchFamily="2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6DAA10A-ECB7-4F88-A826-457F8159C62E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1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">
            <a:extLst>
              <a:ext uri="{FF2B5EF4-FFF2-40B4-BE49-F238E27FC236}">
                <a16:creationId xmlns:a16="http://schemas.microsoft.com/office/drawing/2014/main" id="{64E9F340-3CE7-CF47-5906-47A1348D0E27}"/>
              </a:ext>
            </a:extLst>
          </p:cNvPr>
          <p:cNvSpPr txBox="1">
            <a:spLocks/>
          </p:cNvSpPr>
          <p:nvPr/>
        </p:nvSpPr>
        <p:spPr>
          <a:xfrm>
            <a:off x="390698" y="1138844"/>
            <a:ext cx="8649325" cy="447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kern="1200">
                <a:solidFill>
                  <a:srgbClr val="D2670A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3F4E55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3F4E55"/>
                </a:solidFill>
                <a:latin typeface="Work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3F4E55"/>
                </a:solidFill>
                <a:latin typeface="Work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3F4E55"/>
                </a:solidFill>
                <a:latin typeface="Work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3F4E55"/>
                </a:solidFill>
                <a:effectLst/>
                <a:uLnTx/>
                <a:uFillTx/>
                <a:latin typeface="Work Sans" pitchFamily="2" charset="0"/>
                <a:cs typeface="Arial" panose="020B0604020202020204" pitchFamily="34" charset="0"/>
              </a:rPr>
              <a:t>Netzwerke kosten: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3F4E55"/>
                </a:solidFill>
                <a:effectLst/>
                <a:uLnTx/>
                <a:uFillTx/>
                <a:latin typeface="Work Sans" pitchFamily="2" charset="0"/>
                <a:cs typeface="Arial" panose="020B0604020202020204" pitchFamily="34" charset="0"/>
              </a:rPr>
              <a:t>1. Zeit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3F4E55"/>
                </a:solidFill>
                <a:effectLst/>
                <a:uLnTx/>
                <a:uFillTx/>
                <a:latin typeface="Work Sans" pitchFamily="2" charset="0"/>
                <a:cs typeface="Arial" panose="020B0604020202020204" pitchFamily="34" charset="0"/>
              </a:rPr>
              <a:t>2. Ressourcen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3F4E55"/>
                </a:solidFill>
                <a:effectLst/>
                <a:uLnTx/>
                <a:uFillTx/>
                <a:latin typeface="Work Sans" pitchFamily="2" charset="0"/>
                <a:cs typeface="Arial" panose="020B0604020202020204" pitchFamily="34" charset="0"/>
              </a:rPr>
              <a:t>3. Geld</a:t>
            </a:r>
          </a:p>
          <a:p>
            <a:endParaRPr lang="de-DE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3F4E55"/>
                </a:solidFill>
                <a:effectLst/>
                <a:uLnTx/>
                <a:uFillTx/>
                <a:latin typeface="Work Sans" pitchFamily="2" charset="0"/>
                <a:cs typeface="Arial" panose="020B0604020202020204" pitchFamily="34" charset="0"/>
              </a:rPr>
              <a:t>Aber bieten auch eine große Chance, wenn sie vier Dinge vereinen: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3F4E55"/>
                </a:solidFill>
                <a:effectLst/>
                <a:uLnTx/>
                <a:uFillTx/>
                <a:latin typeface="Work Sans" pitchFamily="2" charset="0"/>
                <a:cs typeface="Arial" panose="020B0604020202020204" pitchFamily="34" charset="0"/>
              </a:rPr>
              <a:t>Zweck, Ziel, Struktur und Strategie!</a:t>
            </a:r>
            <a:endParaRPr lang="de-DE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  <a:p>
            <a:endParaRPr lang="de-DE" dirty="0">
              <a:latin typeface="Work Sans" pitchFamily="2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5660A21-39B3-4705-8DC8-997E32571077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71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43641E6-6C50-02D4-843D-7F95C33CB885}"/>
              </a:ext>
            </a:extLst>
          </p:cNvPr>
          <p:cNvSpPr txBox="1"/>
          <p:nvPr/>
        </p:nvSpPr>
        <p:spPr>
          <a:xfrm>
            <a:off x="1012532" y="6037426"/>
            <a:ext cx="694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Harvard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Negotiation</a:t>
            </a:r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Project: The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Ugli</a:t>
            </a:r>
            <a:r>
              <a:rPr lang="de-DE" sz="16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 Orange </a:t>
            </a:r>
            <a:r>
              <a:rPr lang="de-DE" sz="1600" dirty="0" err="1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Exercise</a:t>
            </a:r>
            <a:endParaRPr lang="de-DE" sz="1600" dirty="0">
              <a:solidFill>
                <a:srgbClr val="3F4E55"/>
              </a:solidFill>
              <a:latin typeface="Work Sans" pitchFamily="2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04CA28A-E185-B571-9124-DD87E0D736E0}"/>
              </a:ext>
            </a:extLst>
          </p:cNvPr>
          <p:cNvSpPr txBox="1"/>
          <p:nvPr/>
        </p:nvSpPr>
        <p:spPr>
          <a:xfrm flipH="1">
            <a:off x="2998781" y="4777702"/>
            <a:ext cx="2120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Mit </a:t>
            </a:r>
            <a:r>
              <a:rPr lang="de-DE" sz="800" dirty="0" err="1"/>
              <a:t>ChatGPT</a:t>
            </a:r>
            <a:r>
              <a:rPr lang="de-DE" sz="800" dirty="0"/>
              <a:t> erstellt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561112-BB1C-5193-1557-ABBC8B6C30D4}"/>
              </a:ext>
            </a:extLst>
          </p:cNvPr>
          <p:cNvSpPr/>
          <p:nvPr/>
        </p:nvSpPr>
        <p:spPr>
          <a:xfrm>
            <a:off x="0" y="5841976"/>
            <a:ext cx="9144000" cy="182102"/>
          </a:xfrm>
          <a:prstGeom prst="rect">
            <a:avLst/>
          </a:prstGeom>
          <a:solidFill>
            <a:srgbClr val="D36601"/>
          </a:solidFill>
          <a:ln>
            <a:solidFill>
              <a:srgbClr val="3F4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6D9423-C309-1C2E-1A8C-B72FD010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32" y="3211972"/>
            <a:ext cx="1502617" cy="15026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4ACBCB-D389-25AB-1CD6-6FEDD64C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63762" y="3211972"/>
            <a:ext cx="1502617" cy="15026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9D4B43-262A-497A-E6DC-5812BEA3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518" y="1730295"/>
            <a:ext cx="1218574" cy="121857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B62372E-35D6-C53A-18F7-29C52B7CE5C7}"/>
              </a:ext>
            </a:extLst>
          </p:cNvPr>
          <p:cNvSpPr txBox="1"/>
          <p:nvPr/>
        </p:nvSpPr>
        <p:spPr>
          <a:xfrm>
            <a:off x="3687544" y="5183488"/>
            <a:ext cx="1607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50-50?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B805F7-3D47-2D01-F21E-AD69034D39C2}"/>
              </a:ext>
            </a:extLst>
          </p:cNvPr>
          <p:cNvSpPr txBox="1"/>
          <p:nvPr/>
        </p:nvSpPr>
        <p:spPr>
          <a:xfrm>
            <a:off x="43685" y="5134090"/>
            <a:ext cx="2849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Mehr Geld </a:t>
            </a:r>
          </a:p>
          <a:p>
            <a:pPr algn="ctr"/>
            <a:r>
              <a:rPr lang="de-DE" sz="20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aufbringen?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75CC501-48E1-C15E-DCC2-54EB7DF2EB62}"/>
              </a:ext>
            </a:extLst>
          </p:cNvPr>
          <p:cNvSpPr txBox="1"/>
          <p:nvPr/>
        </p:nvSpPr>
        <p:spPr>
          <a:xfrm>
            <a:off x="5650574" y="5134090"/>
            <a:ext cx="377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Vorzug beim Händler </a:t>
            </a:r>
            <a:br>
              <a:rPr lang="de-DE" sz="20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3F4E55"/>
                </a:solidFill>
                <a:latin typeface="Work Sans" pitchFamily="2" charset="0"/>
                <a:cs typeface="Arial" panose="020B0604020202020204" pitchFamily="34" charset="0"/>
              </a:rPr>
              <a:t>erhalten?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33D6830-94EA-CD82-EC49-FBB2FB897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686" y="2927680"/>
            <a:ext cx="2813538" cy="187569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5BFE165-2A0C-9360-82DC-B5DF306D1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02" y="1059609"/>
            <a:ext cx="6504996" cy="75597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34C51D5-4D90-4A6D-99DE-D8BB8A014CAD}"/>
              </a:ext>
            </a:extLst>
          </p:cNvPr>
          <p:cNvSpPr/>
          <p:nvPr/>
        </p:nvSpPr>
        <p:spPr>
          <a:xfrm>
            <a:off x="565265" y="6392487"/>
            <a:ext cx="396027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76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LEE">
  <a:themeElements>
    <a:clrScheme name="QLEE 1">
      <a:dk1>
        <a:srgbClr val="000000"/>
      </a:dk1>
      <a:lt1>
        <a:srgbClr val="FFFFFF"/>
      </a:lt1>
      <a:dk2>
        <a:srgbClr val="003939"/>
      </a:dk2>
      <a:lt2>
        <a:srgbClr val="EBEBEB"/>
      </a:lt2>
      <a:accent1>
        <a:srgbClr val="49B364"/>
      </a:accent1>
      <a:accent2>
        <a:srgbClr val="6FC383"/>
      </a:accent2>
      <a:accent3>
        <a:srgbClr val="6FC383"/>
      </a:accent3>
      <a:accent4>
        <a:srgbClr val="6FAAD7"/>
      </a:accent4>
      <a:accent5>
        <a:srgbClr val="8BBCDF"/>
      </a:accent5>
      <a:accent6>
        <a:srgbClr val="8BBCDF"/>
      </a:accent6>
      <a:hlink>
        <a:srgbClr val="49B364"/>
      </a:hlink>
      <a:folHlink>
        <a:srgbClr val="6EAAD7"/>
      </a:folHlink>
    </a:clrScheme>
    <a:fontScheme name="Arial-Times New Roman">
      <a:majorFont>
        <a:latin typeface="DM Sans Medium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DM Sans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_QLEE_Präsi_gruen_Logo_oben_2025_neu.potx" id="{C7DDB7A9-D57A-41BA-8D1B-88F0EC3F8F5C}" vid="{B736A6B1-A6AB-479C-BEDF-5C7CC982F79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817</Words>
  <Application>Microsoft Office PowerPoint</Application>
  <PresentationFormat>Bildschirmpräsentation (4:3)</PresentationFormat>
  <Paragraphs>153</Paragraphs>
  <Slides>27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Work Sans SemiBold</vt:lpstr>
      <vt:lpstr>Wingdings</vt:lpstr>
      <vt:lpstr>Arial</vt:lpstr>
      <vt:lpstr>Calibri</vt:lpstr>
      <vt:lpstr>WorkSans-Regular</vt:lpstr>
      <vt:lpstr>DM Sans Medium</vt:lpstr>
      <vt:lpstr>Work Sans</vt:lpstr>
      <vt:lpstr>DM Sans</vt:lpstr>
      <vt:lpstr>Office</vt:lpstr>
      <vt:lpstr>QLEE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PowerPoint_Master_Bildschirm_4-3</dc:title>
  <dc:creator>HENZGEN|SCHOMMER</dc:creator>
  <cp:keywords>Bildschirm_4-3</cp:keywords>
  <cp:lastModifiedBy>Eric Hielscher</cp:lastModifiedBy>
  <cp:revision>71</cp:revision>
  <dcterms:created xsi:type="dcterms:W3CDTF">2021-04-14T12:54:29Z</dcterms:created>
  <dcterms:modified xsi:type="dcterms:W3CDTF">2026-01-22T09:38:49Z</dcterms:modified>
</cp:coreProperties>
</file>