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59" r:id="rId2"/>
  </p:sldMasterIdLst>
  <p:notesMasterIdLst>
    <p:notesMasterId r:id="rId18"/>
  </p:notesMasterIdLst>
  <p:sldIdLst>
    <p:sldId id="427" r:id="rId3"/>
    <p:sldId id="440" r:id="rId4"/>
    <p:sldId id="303" r:id="rId5"/>
    <p:sldId id="454" r:id="rId6"/>
    <p:sldId id="455" r:id="rId7"/>
    <p:sldId id="463" r:id="rId8"/>
    <p:sldId id="464" r:id="rId9"/>
    <p:sldId id="465" r:id="rId10"/>
    <p:sldId id="467" r:id="rId11"/>
    <p:sldId id="459" r:id="rId12"/>
    <p:sldId id="462" r:id="rId13"/>
    <p:sldId id="461" r:id="rId14"/>
    <p:sldId id="458" r:id="rId15"/>
    <p:sldId id="451" r:id="rId16"/>
    <p:sldId id="448" r:id="rId17"/>
  </p:sldIdLst>
  <p:sldSz cx="13439775" cy="7559675"/>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99D03F-6D50-3D9D-C2EA-A650F217EAB6}" name="Schreiber, Melanie" initials="MS" userId="S::Melanie.Schreiber@wfbb.de::9a50d561-93de-4d3d-9a3f-69af74a02d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20B"/>
    <a:srgbClr val="000000"/>
    <a:srgbClr val="59358C"/>
    <a:srgbClr val="4DC1EA"/>
    <a:srgbClr val="7CB82D"/>
    <a:srgbClr val="00720C"/>
    <a:srgbClr val="319D26"/>
    <a:srgbClr val="AEAF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5268" autoAdjust="0"/>
  </p:normalViewPr>
  <p:slideViewPr>
    <p:cSldViewPr snapToGrid="0" snapToObjects="1">
      <p:cViewPr varScale="1">
        <p:scale>
          <a:sx n="79" d="100"/>
          <a:sy n="79" d="100"/>
        </p:scale>
        <p:origin x="235"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FF7220-544B-47BD-862B-8469CF4E37D5}"/>
              </a:ext>
            </a:extLst>
          </p:cNvPr>
          <p:cNvSpPr>
            <a:spLocks noGrp="1"/>
          </p:cNvSpPr>
          <p:nvPr>
            <p:ph type="hdr" sz="quarter"/>
          </p:nvPr>
        </p:nvSpPr>
        <p:spPr>
          <a:xfrm>
            <a:off x="0" y="0"/>
            <a:ext cx="2946400" cy="498475"/>
          </a:xfrm>
          <a:prstGeom prst="rect">
            <a:avLst/>
          </a:prstGeom>
        </p:spPr>
        <p:txBody>
          <a:bodyPr vert="horz" lIns="95558" tIns="47779" rIns="95558" bIns="47779" rtlCol="0"/>
          <a:lstStyle>
            <a:lvl1pPr algn="l" eaLnBrk="1" fontAlgn="auto" hangingPunct="1">
              <a:spcBef>
                <a:spcPts val="0"/>
              </a:spcBef>
              <a:spcAft>
                <a:spcPts val="0"/>
              </a:spcAft>
              <a:defRPr sz="1300">
                <a:latin typeface="+mn-lt"/>
              </a:defRPr>
            </a:lvl1pPr>
          </a:lstStyle>
          <a:p>
            <a:pPr>
              <a:defRPr/>
            </a:pPr>
            <a:endParaRPr lang="de-DE"/>
          </a:p>
        </p:txBody>
      </p:sp>
      <p:sp>
        <p:nvSpPr>
          <p:cNvPr id="3" name="Datumsplatzhalter 2">
            <a:extLst>
              <a:ext uri="{FF2B5EF4-FFF2-40B4-BE49-F238E27FC236}">
                <a16:creationId xmlns:a16="http://schemas.microsoft.com/office/drawing/2014/main" id="{458599DC-DAFB-4AB1-915C-FB5F104432B4}"/>
              </a:ext>
            </a:extLst>
          </p:cNvPr>
          <p:cNvSpPr>
            <a:spLocks noGrp="1"/>
          </p:cNvSpPr>
          <p:nvPr>
            <p:ph type="dt" idx="1"/>
          </p:nvPr>
        </p:nvSpPr>
        <p:spPr>
          <a:xfrm>
            <a:off x="3849688" y="0"/>
            <a:ext cx="2946400" cy="498475"/>
          </a:xfrm>
          <a:prstGeom prst="rect">
            <a:avLst/>
          </a:prstGeom>
        </p:spPr>
        <p:txBody>
          <a:bodyPr vert="horz" lIns="95558" tIns="47779" rIns="95558" bIns="47779" rtlCol="0"/>
          <a:lstStyle>
            <a:lvl1pPr algn="r" eaLnBrk="1" fontAlgn="auto" hangingPunct="1">
              <a:spcBef>
                <a:spcPts val="0"/>
              </a:spcBef>
              <a:spcAft>
                <a:spcPts val="0"/>
              </a:spcAft>
              <a:defRPr sz="1300" smtClean="0">
                <a:latin typeface="+mn-lt"/>
              </a:defRPr>
            </a:lvl1pPr>
          </a:lstStyle>
          <a:p>
            <a:pPr>
              <a:defRPr/>
            </a:pPr>
            <a:fld id="{C265CA5D-B069-4525-98FD-FC199CD89615}" type="datetimeFigureOut">
              <a:rPr lang="de-DE"/>
              <a:pPr>
                <a:defRPr/>
              </a:pPr>
              <a:t>19.01.2026</a:t>
            </a:fld>
            <a:endParaRPr lang="de-DE"/>
          </a:p>
        </p:txBody>
      </p:sp>
      <p:sp>
        <p:nvSpPr>
          <p:cNvPr id="4" name="Folienbildplatzhalter 3">
            <a:extLst>
              <a:ext uri="{FF2B5EF4-FFF2-40B4-BE49-F238E27FC236}">
                <a16:creationId xmlns:a16="http://schemas.microsoft.com/office/drawing/2014/main" id="{077FF3ED-5DEA-49D5-8DAA-693655F94F99}"/>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58" tIns="47779" rIns="95558" bIns="47779" rtlCol="0" anchor="ctr"/>
          <a:lstStyle/>
          <a:p>
            <a:pPr lvl="0"/>
            <a:endParaRPr lang="de-DE" noProof="0"/>
          </a:p>
        </p:txBody>
      </p:sp>
      <p:sp>
        <p:nvSpPr>
          <p:cNvPr id="5" name="Notizenplatzhalter 4">
            <a:extLst>
              <a:ext uri="{FF2B5EF4-FFF2-40B4-BE49-F238E27FC236}">
                <a16:creationId xmlns:a16="http://schemas.microsoft.com/office/drawing/2014/main" id="{DC5E738C-8FBC-41D2-ABB0-29DEF1186EE9}"/>
              </a:ext>
            </a:extLst>
          </p:cNvPr>
          <p:cNvSpPr>
            <a:spLocks noGrp="1"/>
          </p:cNvSpPr>
          <p:nvPr>
            <p:ph type="body" sz="quarter" idx="3"/>
          </p:nvPr>
        </p:nvSpPr>
        <p:spPr>
          <a:xfrm>
            <a:off x="679450" y="4776788"/>
            <a:ext cx="5438775" cy="3908425"/>
          </a:xfrm>
          <a:prstGeom prst="rect">
            <a:avLst/>
          </a:prstGeom>
        </p:spPr>
        <p:txBody>
          <a:bodyPr vert="horz" lIns="95558" tIns="47779" rIns="95558" bIns="47779"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DA2DCE98-D6CE-44FB-B156-321061A08DCD}"/>
              </a:ext>
            </a:extLst>
          </p:cNvPr>
          <p:cNvSpPr>
            <a:spLocks noGrp="1"/>
          </p:cNvSpPr>
          <p:nvPr>
            <p:ph type="ftr" sz="quarter" idx="4"/>
          </p:nvPr>
        </p:nvSpPr>
        <p:spPr>
          <a:xfrm>
            <a:off x="0" y="9428163"/>
            <a:ext cx="2946400" cy="498475"/>
          </a:xfrm>
          <a:prstGeom prst="rect">
            <a:avLst/>
          </a:prstGeom>
        </p:spPr>
        <p:txBody>
          <a:bodyPr vert="horz" lIns="95558" tIns="47779" rIns="95558" bIns="47779" rtlCol="0" anchor="b"/>
          <a:lstStyle>
            <a:lvl1pPr algn="l" eaLnBrk="1" fontAlgn="auto" hangingPunct="1">
              <a:spcBef>
                <a:spcPts val="0"/>
              </a:spcBef>
              <a:spcAft>
                <a:spcPts val="0"/>
              </a:spcAft>
              <a:defRPr sz="1300">
                <a:latin typeface="+mn-lt"/>
              </a:defRPr>
            </a:lvl1pPr>
          </a:lstStyle>
          <a:p>
            <a:pPr>
              <a:defRPr/>
            </a:pPr>
            <a:endParaRPr lang="de-DE"/>
          </a:p>
        </p:txBody>
      </p:sp>
      <p:sp>
        <p:nvSpPr>
          <p:cNvPr id="7" name="Foliennummernplatzhalter 6">
            <a:extLst>
              <a:ext uri="{FF2B5EF4-FFF2-40B4-BE49-F238E27FC236}">
                <a16:creationId xmlns:a16="http://schemas.microsoft.com/office/drawing/2014/main" id="{8117286B-A81D-42B0-B9BF-036BA56850B6}"/>
              </a:ext>
            </a:extLst>
          </p:cNvPr>
          <p:cNvSpPr>
            <a:spLocks noGrp="1"/>
          </p:cNvSpPr>
          <p:nvPr>
            <p:ph type="sldNum" sz="quarter" idx="5"/>
          </p:nvPr>
        </p:nvSpPr>
        <p:spPr>
          <a:xfrm>
            <a:off x="3849688" y="9428163"/>
            <a:ext cx="2946400" cy="498475"/>
          </a:xfrm>
          <a:prstGeom prst="rect">
            <a:avLst/>
          </a:prstGeom>
        </p:spPr>
        <p:txBody>
          <a:bodyPr vert="horz" lIns="95558" tIns="47779" rIns="95558" bIns="47779" rtlCol="0" anchor="b"/>
          <a:lstStyle>
            <a:lvl1pPr algn="r" eaLnBrk="1" fontAlgn="auto" hangingPunct="1">
              <a:spcBef>
                <a:spcPts val="0"/>
              </a:spcBef>
              <a:spcAft>
                <a:spcPts val="0"/>
              </a:spcAft>
              <a:defRPr sz="1300" smtClean="0">
                <a:latin typeface="+mn-lt"/>
              </a:defRPr>
            </a:lvl1pPr>
          </a:lstStyle>
          <a:p>
            <a:pPr>
              <a:defRPr/>
            </a:pPr>
            <a:fld id="{7A0B001D-46C8-4FAA-85AF-6252CD1D9E36}"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a:extLst>
              <a:ext uri="{FF2B5EF4-FFF2-40B4-BE49-F238E27FC236}">
                <a16:creationId xmlns:a16="http://schemas.microsoft.com/office/drawing/2014/main" id="{C02F47DA-136B-4A38-B315-881BB89A0F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a:extLst>
              <a:ext uri="{FF2B5EF4-FFF2-40B4-BE49-F238E27FC236}">
                <a16:creationId xmlns:a16="http://schemas.microsoft.com/office/drawing/2014/main" id="{205A38FB-097C-417D-81C9-37D85F1D14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a:p>
        </p:txBody>
      </p:sp>
      <p:sp>
        <p:nvSpPr>
          <p:cNvPr id="37892" name="Foliennummernplatzhalter 3">
            <a:extLst>
              <a:ext uri="{FF2B5EF4-FFF2-40B4-BE49-F238E27FC236}">
                <a16:creationId xmlns:a16="http://schemas.microsoft.com/office/drawing/2014/main" id="{0114F79B-2CDD-40D2-95B2-C521B28A96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619531-53CF-409F-B60B-ED9174CF090A}" type="slidenum">
              <a:rPr lang="de-DE" altLang="de-DE"/>
              <a:pPr fontAlgn="base">
                <a:spcBef>
                  <a:spcPct val="0"/>
                </a:spcBef>
                <a:spcAft>
                  <a:spcPct val="0"/>
                </a:spcAft>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927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87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028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314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15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4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19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172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47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690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B1182A-2950-4588-B3CA-F825077AE90D}"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184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hyperlink" Target="https://www.xing.com/companies/wirtschaftsf%C3%B6rderunglandbrandenburggmbh" TargetMode="Externa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hyperlink" Target="https://twitter.com/WFBBrandenburg" TargetMode="External"/><Relationship Id="rId2" Type="http://schemas.openxmlformats.org/officeDocument/2006/relationships/tags" Target="../tags/tag6.xml"/><Relationship Id="rId16" Type="http://schemas.openxmlformats.org/officeDocument/2006/relationships/image" Target="../media/image2.emf"/><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hyperlink" Target="https://www.linkedin.com/company/wfbb" TargetMode="External"/><Relationship Id="rId5" Type="http://schemas.openxmlformats.org/officeDocument/2006/relationships/tags" Target="../tags/tag9.xml"/><Relationship Id="rId15" Type="http://schemas.openxmlformats.org/officeDocument/2006/relationships/hyperlink" Target="https://twitter.com/hashtag/wfbb" TargetMode="External"/><Relationship Id="rId10" Type="http://schemas.openxmlformats.org/officeDocument/2006/relationships/hyperlink" Target="https://www.facebook.com/wirtschaftsfoerderung.land.brandenburg.gmbh/" TargetMode="External"/><Relationship Id="rId4" Type="http://schemas.openxmlformats.org/officeDocument/2006/relationships/tags" Target="../tags/tag8.xml"/><Relationship Id="rId9" Type="http://schemas.openxmlformats.org/officeDocument/2006/relationships/slideMaster" Target="../slideMasters/slideMaster1.xml"/><Relationship Id="rId14" Type="http://schemas.openxmlformats.org/officeDocument/2006/relationships/hyperlink" Target="https://www.youtube.com/channel/UCcRmghRKg9fTyvJR23FGeVw"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hyperlink" Target="https://twitter.com/WFBBrandenburg" TargetMode="Externa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hyperlink" Target="https://www.linkedin.com/company/wfbb" TargetMode="External"/><Relationship Id="rId2" Type="http://schemas.openxmlformats.org/officeDocument/2006/relationships/tags" Target="../tags/tag18.xml"/><Relationship Id="rId16" Type="http://schemas.openxmlformats.org/officeDocument/2006/relationships/hyperlink" Target="https://twitter.com/hashtag/wfbb" TargetMode="Externa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hyperlink" Target="https://www.facebook.com/wirtschaftsfoerderung.land.brandenburg.gmbh/" TargetMode="External"/><Relationship Id="rId5" Type="http://schemas.openxmlformats.org/officeDocument/2006/relationships/tags" Target="../tags/tag21.xml"/><Relationship Id="rId15" Type="http://schemas.openxmlformats.org/officeDocument/2006/relationships/hyperlink" Target="https://www.youtube.com/channel/UCcRmghRKg9fTyvJR23FGeVw" TargetMode="External"/><Relationship Id="rId10" Type="http://schemas.openxmlformats.org/officeDocument/2006/relationships/image" Target="../media/image4.emf"/><Relationship Id="rId4" Type="http://schemas.openxmlformats.org/officeDocument/2006/relationships/tags" Target="../tags/tag20.xml"/><Relationship Id="rId9" Type="http://schemas.openxmlformats.org/officeDocument/2006/relationships/slideMaster" Target="../slideMasters/slideMaster2.xml"/><Relationship Id="rId14" Type="http://schemas.openxmlformats.org/officeDocument/2006/relationships/hyperlink" Target="https://www.xing.com/companies/wirtschaftsf%C3%B6rderunglandbrandenburggmbh"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106DA39-7DD9-403A-B426-93B7D4BD07E1}"/>
              </a:ext>
            </a:extLst>
          </p:cNvPr>
          <p:cNvSpPr/>
          <p:nvPr userDrawn="1"/>
        </p:nvSpPr>
        <p:spPr bwMode="white">
          <a:xfrm>
            <a:off x="0" y="0"/>
            <a:ext cx="13439775"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dirty="0"/>
          </a:p>
        </p:txBody>
      </p:sp>
      <p:grpSp>
        <p:nvGrpSpPr>
          <p:cNvPr id="7" name="Gruppieren 10">
            <a:extLst>
              <a:ext uri="{FF2B5EF4-FFF2-40B4-BE49-F238E27FC236}">
                <a16:creationId xmlns:a16="http://schemas.microsoft.com/office/drawing/2014/main" id="{E070AD1E-1584-4C4E-B29D-27666A9A1E0D}"/>
              </a:ext>
            </a:extLst>
          </p:cNvPr>
          <p:cNvGrpSpPr>
            <a:grpSpLocks/>
          </p:cNvGrpSpPr>
          <p:nvPr userDrawn="1">
            <p:custDataLst>
              <p:tags r:id="rId1"/>
            </p:custDataLst>
          </p:nvPr>
        </p:nvGrpSpPr>
        <p:grpSpPr bwMode="auto">
          <a:xfrm>
            <a:off x="0" y="6156325"/>
            <a:ext cx="13439775" cy="863600"/>
            <a:chOff x="0" y="6156376"/>
            <a:chExt cx="13439773" cy="863549"/>
          </a:xfrm>
        </p:grpSpPr>
        <p:sp>
          <p:nvSpPr>
            <p:cNvPr id="8" name="Rechteck 7">
              <a:extLst>
                <a:ext uri="{FF2B5EF4-FFF2-40B4-BE49-F238E27FC236}">
                  <a16:creationId xmlns:a16="http://schemas.microsoft.com/office/drawing/2014/main" id="{2A4D5719-A1C1-4CA7-8FE4-F179892CB240}"/>
                </a:ext>
              </a:extLst>
            </p:cNvPr>
            <p:cNvSpPr/>
            <p:nvPr userDrawn="1"/>
          </p:nvSpPr>
          <p:spPr bwMode="white">
            <a:xfrm>
              <a:off x="527050" y="6156376"/>
              <a:ext cx="12385673" cy="86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9" name="Rechteck 8">
              <a:extLst>
                <a:ext uri="{FF2B5EF4-FFF2-40B4-BE49-F238E27FC236}">
                  <a16:creationId xmlns:a16="http://schemas.microsoft.com/office/drawing/2014/main" id="{45B29DF7-39C8-4F21-8747-0452E659E8AA}"/>
                </a:ext>
              </a:extLst>
            </p:cNvPr>
            <p:cNvSpPr/>
            <p:nvPr userDrawn="1"/>
          </p:nvSpPr>
          <p:spPr bwMode="gray">
            <a:xfrm>
              <a:off x="0" y="6156376"/>
              <a:ext cx="527050" cy="431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0" name="Rechteck 9">
              <a:extLst>
                <a:ext uri="{FF2B5EF4-FFF2-40B4-BE49-F238E27FC236}">
                  <a16:creationId xmlns:a16="http://schemas.microsoft.com/office/drawing/2014/main" id="{5CA3A3AE-5854-4CC9-B919-C8D2F012BF70}"/>
                </a:ext>
              </a:extLst>
            </p:cNvPr>
            <p:cNvSpPr/>
            <p:nvPr userDrawn="1"/>
          </p:nvSpPr>
          <p:spPr>
            <a:xfrm>
              <a:off x="527050" y="6156376"/>
              <a:ext cx="12912723" cy="215887"/>
            </a:xfrm>
            <a:prstGeom prst="rect">
              <a:avLst/>
            </a:prstGeom>
            <a:gradFill flip="none" rotWithShape="1">
              <a:gsLst>
                <a:gs pos="0">
                  <a:schemeClr val="tx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1" name="Rechteck 10">
              <a:extLst>
                <a:ext uri="{FF2B5EF4-FFF2-40B4-BE49-F238E27FC236}">
                  <a16:creationId xmlns:a16="http://schemas.microsoft.com/office/drawing/2014/main" id="{A004A58A-0DDC-410C-BFB9-0ACC6F3B2A29}"/>
                </a:ext>
              </a:extLst>
            </p:cNvPr>
            <p:cNvSpPr/>
            <p:nvPr userDrawn="1"/>
          </p:nvSpPr>
          <p:spPr>
            <a:xfrm>
              <a:off x="527050" y="6372263"/>
              <a:ext cx="12912723" cy="215887"/>
            </a:xfrm>
            <a:prstGeom prst="rect">
              <a:avLst/>
            </a:prstGeom>
            <a:gradFill flip="none" rotWithShape="1">
              <a:gsLst>
                <a:gs pos="0">
                  <a:schemeClr val="tx2"/>
                </a:gs>
                <a:gs pos="100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grpSp>
      <p:grpSp>
        <p:nvGrpSpPr>
          <p:cNvPr id="12" name="Gruppieren 17">
            <a:extLst>
              <a:ext uri="{FF2B5EF4-FFF2-40B4-BE49-F238E27FC236}">
                <a16:creationId xmlns:a16="http://schemas.microsoft.com/office/drawing/2014/main" id="{9E89D2ED-E118-48AD-93A4-84015655806B}"/>
              </a:ext>
            </a:extLst>
          </p:cNvPr>
          <p:cNvGrpSpPr>
            <a:grpSpLocks/>
          </p:cNvGrpSpPr>
          <p:nvPr userDrawn="1">
            <p:custDataLst>
              <p:tags r:id="rId2"/>
            </p:custDataLst>
          </p:nvPr>
        </p:nvGrpSpPr>
        <p:grpSpPr bwMode="auto">
          <a:xfrm>
            <a:off x="5280025" y="0"/>
            <a:ext cx="2879725" cy="1692275"/>
            <a:chOff x="3905906" y="0"/>
            <a:chExt cx="2880000" cy="1692000"/>
          </a:xfrm>
        </p:grpSpPr>
        <p:sp>
          <p:nvSpPr>
            <p:cNvPr id="13" name="Rechteck 12">
              <a:extLst>
                <a:ext uri="{FF2B5EF4-FFF2-40B4-BE49-F238E27FC236}">
                  <a16:creationId xmlns:a16="http://schemas.microsoft.com/office/drawing/2014/main" id="{F4649EC0-6162-48E5-BF99-6FDB05988659}"/>
                </a:ext>
              </a:extLst>
            </p:cNvPr>
            <p:cNvSpPr/>
            <p:nvPr userDrawn="1"/>
          </p:nvSpPr>
          <p:spPr bwMode="gray">
            <a:xfrm>
              <a:off x="3905906" y="0"/>
              <a:ext cx="2880000" cy="1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14" name="Grafik 19">
              <a:extLst>
                <a:ext uri="{FF2B5EF4-FFF2-40B4-BE49-F238E27FC236}">
                  <a16:creationId xmlns:a16="http://schemas.microsoft.com/office/drawing/2014/main" id="{6F12C121-73B6-46ED-80CE-AC98466B9F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4067470" y="378864"/>
              <a:ext cx="2508057" cy="116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Bildplatzhalter 18"/>
          <p:cNvSpPr>
            <a:spLocks noGrp="1"/>
          </p:cNvSpPr>
          <p:nvPr>
            <p:ph type="pic" sz="quarter" idx="10"/>
          </p:nvPr>
        </p:nvSpPr>
        <p:spPr>
          <a:xfrm>
            <a:off x="-3" y="-1"/>
            <a:ext cx="13439775" cy="7559675"/>
          </a:xfrm>
        </p:spPr>
        <p:txBody>
          <a:bodyPr/>
          <a:lstStyle/>
          <a:p>
            <a:pPr lvl="0"/>
            <a:r>
              <a:rPr lang="de-DE" noProof="0"/>
              <a:t>Bild durch Klicken auf Symbol hinzufügen</a:t>
            </a:r>
            <a:endParaRPr lang="de-DE" noProof="0" dirty="0"/>
          </a:p>
        </p:txBody>
      </p:sp>
      <p:sp>
        <p:nvSpPr>
          <p:cNvPr id="2" name="Title 1"/>
          <p:cNvSpPr>
            <a:spLocks noGrp="1"/>
          </p:cNvSpPr>
          <p:nvPr>
            <p:ph type="ctrTitle"/>
          </p:nvPr>
        </p:nvSpPr>
        <p:spPr bwMode="gray">
          <a:xfrm>
            <a:off x="527050" y="4744294"/>
            <a:ext cx="12385675" cy="716707"/>
          </a:xfrm>
          <a:solidFill>
            <a:schemeClr val="bg1"/>
          </a:solidFill>
        </p:spPr>
        <p:txBody>
          <a:bodyPr lIns="360000" tIns="216000" rIns="360000" anchor="b">
            <a:spAutoFit/>
          </a:bodyPr>
          <a:lstStyle>
            <a:lvl1pPr algn="l">
              <a:defRPr sz="3600">
                <a:solidFill>
                  <a:schemeClr val="accent4">
                    <a:lumMod val="25000"/>
                  </a:schemeClr>
                </a:solidFill>
              </a:defRPr>
            </a:lvl1pPr>
          </a:lstStyle>
          <a:p>
            <a:r>
              <a:rPr lang="de-DE"/>
              <a:t>Mastertitelformat bearbeiten</a:t>
            </a:r>
            <a:endParaRPr lang="en-US" dirty="0"/>
          </a:p>
        </p:txBody>
      </p:sp>
      <p:sp>
        <p:nvSpPr>
          <p:cNvPr id="3" name="Subtitle 2"/>
          <p:cNvSpPr>
            <a:spLocks noGrp="1"/>
          </p:cNvSpPr>
          <p:nvPr>
            <p:ph type="subTitle" idx="1"/>
          </p:nvPr>
        </p:nvSpPr>
        <p:spPr bwMode="gray">
          <a:xfrm>
            <a:off x="527050" y="5461003"/>
            <a:ext cx="12385675" cy="695373"/>
          </a:xfrm>
          <a:solidFill>
            <a:schemeClr val="bg1"/>
          </a:solidFill>
        </p:spPr>
        <p:txBody>
          <a:bodyPr lIns="360000" tIns="72000" rIns="360000" anchor="t" anchorCtr="0">
            <a:noAutofit/>
          </a:bodyPr>
          <a:lstStyle>
            <a:lvl1pPr marL="0" indent="0" algn="l">
              <a:buNone/>
              <a:defRPr sz="3000" b="0">
                <a:solidFill>
                  <a:schemeClr val="accent4">
                    <a:lumMod val="25000"/>
                  </a:schemeClr>
                </a:solidFill>
              </a:defRPr>
            </a:lvl1pPr>
            <a:lvl2pPr marL="633493" indent="0" algn="ctr">
              <a:buNone/>
              <a:defRPr sz="2772"/>
            </a:lvl2pPr>
            <a:lvl3pPr marL="1266984" indent="0" algn="ctr">
              <a:buNone/>
              <a:defRPr sz="2494"/>
            </a:lvl3pPr>
            <a:lvl4pPr marL="1900477" indent="0" algn="ctr">
              <a:buNone/>
              <a:defRPr sz="2217"/>
            </a:lvl4pPr>
            <a:lvl5pPr marL="2533969" indent="0" algn="ctr">
              <a:buNone/>
              <a:defRPr sz="2217"/>
            </a:lvl5pPr>
            <a:lvl6pPr marL="3167462" indent="0" algn="ctr">
              <a:buNone/>
              <a:defRPr sz="2217"/>
            </a:lvl6pPr>
            <a:lvl7pPr marL="3800953" indent="0" algn="ctr">
              <a:buNone/>
              <a:defRPr sz="2217"/>
            </a:lvl7pPr>
            <a:lvl8pPr marL="4434446" indent="0" algn="ctr">
              <a:buNone/>
              <a:defRPr sz="2217"/>
            </a:lvl8pPr>
            <a:lvl9pPr marL="5067937" indent="0" algn="ctr">
              <a:buNone/>
              <a:defRPr sz="2217"/>
            </a:lvl9pPr>
          </a:lstStyle>
          <a:p>
            <a:r>
              <a:rPr lang="de-DE"/>
              <a:t>Master-Untertitelformat bearbeiten</a:t>
            </a:r>
            <a:endParaRPr lang="en-US" dirty="0"/>
          </a:p>
        </p:txBody>
      </p:sp>
      <p:sp>
        <p:nvSpPr>
          <p:cNvPr id="15" name="Textplatzhalter 4">
            <a:extLst>
              <a:ext uri="{FF2B5EF4-FFF2-40B4-BE49-F238E27FC236}">
                <a16:creationId xmlns:a16="http://schemas.microsoft.com/office/drawing/2014/main" id="{65689326-4B2D-4FB3-AC4A-EACB4C7BC630}"/>
              </a:ext>
            </a:extLst>
          </p:cNvPr>
          <p:cNvSpPr>
            <a:spLocks noGrp="1"/>
          </p:cNvSpPr>
          <p:nvPr>
            <p:ph type="body" sz="quarter" idx="11"/>
          </p:nvPr>
        </p:nvSpPr>
        <p:spPr bwMode="gray">
          <a:xfrm>
            <a:off x="949864" y="6588378"/>
            <a:ext cx="11962861" cy="431547"/>
          </a:xfrm>
        </p:spPr>
        <p:txBody>
          <a:bodyPr tIns="144000" rIns="360000" bIns="72000">
            <a:noAutofit/>
          </a:bodyPr>
          <a:lstStyle>
            <a:lvl1pPr>
              <a:spcBef>
                <a:spcPts val="0"/>
              </a:spcBef>
              <a:defRPr sz="1200" b="0">
                <a:solidFill>
                  <a:schemeClr val="tx1">
                    <a:lumMod val="50000"/>
                    <a:lumOff val="50000"/>
                  </a:schemeClr>
                </a:solidFill>
                <a:latin typeface="+mn-lt"/>
              </a:defRPr>
            </a:lvl1pPr>
            <a:lvl2pPr>
              <a:spcBef>
                <a:spcPts val="0"/>
              </a:spcBef>
              <a:defRPr sz="1508">
                <a:solidFill>
                  <a:schemeClr val="tx1">
                    <a:lumMod val="50000"/>
                    <a:lumOff val="50000"/>
                  </a:schemeClr>
                </a:solidFill>
                <a:latin typeface="+mn-lt"/>
              </a:defRPr>
            </a:lvl2pPr>
            <a:lvl3pPr>
              <a:spcBef>
                <a:spcPts val="0"/>
              </a:spcBef>
              <a:defRPr sz="1508">
                <a:solidFill>
                  <a:schemeClr val="tx1">
                    <a:lumMod val="50000"/>
                    <a:lumOff val="50000"/>
                  </a:schemeClr>
                </a:solidFill>
                <a:latin typeface="+mn-lt"/>
              </a:defRPr>
            </a:lvl3pPr>
            <a:lvl4pPr>
              <a:spcBef>
                <a:spcPts val="0"/>
              </a:spcBef>
              <a:defRPr sz="1508">
                <a:solidFill>
                  <a:schemeClr val="tx1">
                    <a:lumMod val="50000"/>
                    <a:lumOff val="50000"/>
                  </a:schemeClr>
                </a:solidFill>
                <a:latin typeface="+mn-lt"/>
              </a:defRPr>
            </a:lvl4pPr>
            <a:lvl5pPr>
              <a:spcBef>
                <a:spcPts val="0"/>
              </a:spcBef>
              <a:defRPr sz="1508">
                <a:solidFill>
                  <a:schemeClr val="tx1">
                    <a:lumMod val="50000"/>
                    <a:lumOff val="50000"/>
                  </a:schemeClr>
                </a:solidFill>
                <a:latin typeface="+mn-lt"/>
              </a:defRPr>
            </a:lvl5pPr>
          </a:lstStyle>
          <a:p>
            <a:pPr lvl="0"/>
            <a:r>
              <a:rPr lang="de-DE"/>
              <a:t>Mastertextformat bearbeiten</a:t>
            </a:r>
          </a:p>
        </p:txBody>
      </p:sp>
    </p:spTree>
    <p:extLst>
      <p:ext uri="{BB962C8B-B14F-4D97-AF65-F5344CB8AC3E}">
        <p14:creationId xmlns:p14="http://schemas.microsoft.com/office/powerpoint/2010/main" val="27114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sprechpartner">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6FF539A-D707-4066-A0F3-7CBEAB436007}"/>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4" name="Bildplatzhalter 13"/>
          <p:cNvSpPr>
            <a:spLocks noGrp="1"/>
          </p:cNvSpPr>
          <p:nvPr>
            <p:ph type="pic" sz="quarter" idx="14"/>
          </p:nvPr>
        </p:nvSpPr>
        <p:spPr>
          <a:xfrm>
            <a:off x="523864" y="1547813"/>
            <a:ext cx="3951891" cy="2058908"/>
          </a:xfrm>
        </p:spPr>
        <p:txBody>
          <a:bodyPr/>
          <a:lstStyle/>
          <a:p>
            <a:pPr lvl="0"/>
            <a:r>
              <a:rPr lang="de-DE" noProof="0"/>
              <a:t>Bild durch Klicken auf Symbol hinzufügen</a:t>
            </a:r>
            <a:endParaRPr lang="de-DE" noProof="0" dirty="0"/>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6" name="Bildplatzhalter 5"/>
          <p:cNvSpPr>
            <a:spLocks noGrp="1"/>
          </p:cNvSpPr>
          <p:nvPr>
            <p:ph type="pic" sz="quarter" idx="16"/>
          </p:nvPr>
        </p:nvSpPr>
        <p:spPr>
          <a:xfrm>
            <a:off x="4743598" y="1547813"/>
            <a:ext cx="3952800" cy="2058909"/>
          </a:xfrm>
        </p:spPr>
        <p:txBody>
          <a:bodyPr/>
          <a:lstStyle/>
          <a:p>
            <a:pPr lvl="0"/>
            <a:r>
              <a:rPr lang="de-DE" noProof="0"/>
              <a:t>Bild durch Klicken auf Symbol hinzufügen</a:t>
            </a:r>
            <a:endParaRPr lang="de-DE" noProof="0" dirty="0"/>
          </a:p>
        </p:txBody>
      </p:sp>
      <p:sp>
        <p:nvSpPr>
          <p:cNvPr id="15" name="Bildplatzhalter 5">
            <a:extLst>
              <a:ext uri="{FF2B5EF4-FFF2-40B4-BE49-F238E27FC236}">
                <a16:creationId xmlns:a16="http://schemas.microsoft.com/office/drawing/2014/main" id="{92AD9A19-6C83-4479-8308-F2FF0912FE1F}"/>
              </a:ext>
            </a:extLst>
          </p:cNvPr>
          <p:cNvSpPr>
            <a:spLocks noGrp="1"/>
          </p:cNvSpPr>
          <p:nvPr>
            <p:ph type="pic" sz="quarter" idx="22"/>
          </p:nvPr>
        </p:nvSpPr>
        <p:spPr>
          <a:xfrm>
            <a:off x="8964241" y="1547813"/>
            <a:ext cx="3948089" cy="2058909"/>
          </a:xfrm>
        </p:spPr>
        <p:txBody>
          <a:bodyPr/>
          <a:lstStyle/>
          <a:p>
            <a:pPr lvl="0"/>
            <a:r>
              <a:rPr lang="de-DE" noProof="0"/>
              <a:t>Bild durch Klicken auf Symbol hinzufügen</a:t>
            </a:r>
            <a:endParaRPr lang="de-DE" noProof="0" dirty="0"/>
          </a:p>
        </p:txBody>
      </p:sp>
      <p:sp>
        <p:nvSpPr>
          <p:cNvPr id="8" name="Inhaltsplatzhalter 7">
            <a:extLst>
              <a:ext uri="{FF2B5EF4-FFF2-40B4-BE49-F238E27FC236}">
                <a16:creationId xmlns:a16="http://schemas.microsoft.com/office/drawing/2014/main" id="{836B5977-4DEE-4937-8B54-4935716B0F52}"/>
              </a:ext>
            </a:extLst>
          </p:cNvPr>
          <p:cNvSpPr>
            <a:spLocks noGrp="1"/>
          </p:cNvSpPr>
          <p:nvPr>
            <p:ph sz="quarter" idx="25"/>
          </p:nvPr>
        </p:nvSpPr>
        <p:spPr>
          <a:xfrm>
            <a:off x="527050" y="3742029"/>
            <a:ext cx="3952286" cy="2356164"/>
          </a:xfrm>
        </p:spPr>
        <p:txBody>
          <a:bodyPr/>
          <a:lstStyle>
            <a:lvl1pPr>
              <a:defRPr sz="1500">
                <a:solidFill>
                  <a:schemeClr val="tx1"/>
                </a:solidFill>
              </a:defRPr>
            </a:lvl1pPr>
            <a:lvl2pPr>
              <a:defRPr sz="1500"/>
            </a:lvl2pPr>
            <a:lvl3pPr>
              <a:defRPr sz="1500"/>
            </a:lvl3pPr>
            <a:lvl4pPr>
              <a:defRPr sz="1500"/>
            </a:lvl4pPr>
            <a:lvl5pPr>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4" name="Inhaltsplatzhalter 7">
            <a:extLst>
              <a:ext uri="{FF2B5EF4-FFF2-40B4-BE49-F238E27FC236}">
                <a16:creationId xmlns:a16="http://schemas.microsoft.com/office/drawing/2014/main" id="{C9AB1714-8834-4316-86E6-3C1C92AA67F0}"/>
              </a:ext>
            </a:extLst>
          </p:cNvPr>
          <p:cNvSpPr>
            <a:spLocks noGrp="1"/>
          </p:cNvSpPr>
          <p:nvPr>
            <p:ph sz="quarter" idx="26"/>
          </p:nvPr>
        </p:nvSpPr>
        <p:spPr>
          <a:xfrm>
            <a:off x="4745389" y="3742029"/>
            <a:ext cx="3952800" cy="2356164"/>
          </a:xfrm>
        </p:spPr>
        <p:txBody>
          <a:bodyPr/>
          <a:lstStyle>
            <a:lvl1pPr marL="0" marR="0" indent="0" algn="l" defTabSz="1007943" rtl="0" eaLnBrk="1" fontAlgn="auto" latinLnBrk="0" hangingPunct="1">
              <a:lnSpc>
                <a:spcPct val="90000"/>
              </a:lnSpc>
              <a:spcBef>
                <a:spcPts val="0"/>
              </a:spcBef>
              <a:spcAft>
                <a:spcPts val="0"/>
              </a:spcAft>
              <a:buClrTx/>
              <a:buSzTx/>
              <a:buFont typeface="Arial" panose="020B0604020202020204" pitchFamily="34" charset="0"/>
              <a:buNone/>
              <a:tabLst/>
              <a:defRPr sz="1500">
                <a:solidFill>
                  <a:schemeClr val="tx1"/>
                </a:solidFill>
              </a:defRPr>
            </a:lvl1pPr>
            <a:lvl2pPr>
              <a:defRPr sz="1500"/>
            </a:lvl2pPr>
            <a:lvl3pPr>
              <a:defRPr sz="1500"/>
            </a:lvl3pPr>
            <a:lvl4pPr>
              <a:defRPr sz="1500"/>
            </a:lvl4pPr>
            <a:lvl5pPr>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5" name="Inhaltsplatzhalter 7">
            <a:extLst>
              <a:ext uri="{FF2B5EF4-FFF2-40B4-BE49-F238E27FC236}">
                <a16:creationId xmlns:a16="http://schemas.microsoft.com/office/drawing/2014/main" id="{1030A897-8900-454E-BCCE-8869B03178FA}"/>
              </a:ext>
            </a:extLst>
          </p:cNvPr>
          <p:cNvSpPr>
            <a:spLocks noGrp="1"/>
          </p:cNvSpPr>
          <p:nvPr>
            <p:ph sz="quarter" idx="27"/>
          </p:nvPr>
        </p:nvSpPr>
        <p:spPr>
          <a:xfrm>
            <a:off x="8964242" y="3742029"/>
            <a:ext cx="3948484" cy="2356164"/>
          </a:xfrm>
        </p:spPr>
        <p:txBody>
          <a:bodyPr/>
          <a:lstStyle>
            <a:lvl1pPr marL="0" marR="0" indent="0" algn="l" defTabSz="1007943" rtl="0" eaLnBrk="1" fontAlgn="auto" latinLnBrk="0" hangingPunct="1">
              <a:lnSpc>
                <a:spcPct val="90000"/>
              </a:lnSpc>
              <a:spcBef>
                <a:spcPts val="0"/>
              </a:spcBef>
              <a:spcAft>
                <a:spcPts val="0"/>
              </a:spcAft>
              <a:buClrTx/>
              <a:buSzTx/>
              <a:buFont typeface="Arial" panose="020B0604020202020204" pitchFamily="34" charset="0"/>
              <a:buNone/>
              <a:tabLst/>
              <a:defRPr sz="1500">
                <a:solidFill>
                  <a:schemeClr val="tx1"/>
                </a:solidFill>
              </a:defRPr>
            </a:lvl1pPr>
            <a:lvl2pPr>
              <a:defRPr sz="1500"/>
            </a:lvl2pPr>
            <a:lvl3pPr>
              <a:defRPr sz="1500"/>
            </a:lvl3pPr>
            <a:lvl4pPr>
              <a:defRPr sz="1500"/>
            </a:lvl4pPr>
            <a:lvl5pPr>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Inhaltsplatzhalter 7">
            <a:extLst>
              <a:ext uri="{FF2B5EF4-FFF2-40B4-BE49-F238E27FC236}">
                <a16:creationId xmlns:a16="http://schemas.microsoft.com/office/drawing/2014/main" id="{A7709179-8FBF-492C-B73F-01F004394E48}"/>
              </a:ext>
            </a:extLst>
          </p:cNvPr>
          <p:cNvSpPr>
            <a:spLocks noGrp="1"/>
          </p:cNvSpPr>
          <p:nvPr>
            <p:ph sz="quarter" idx="28"/>
          </p:nvPr>
        </p:nvSpPr>
        <p:spPr>
          <a:xfrm>
            <a:off x="8964241" y="6098193"/>
            <a:ext cx="3948485" cy="921732"/>
          </a:xfrm>
        </p:spPr>
        <p:txBody>
          <a:bodyPr anchor="b" anchorCtr="0">
            <a:noAutofit/>
          </a:bodyPr>
          <a:lstStyle>
            <a:lvl1pPr>
              <a:defRPr sz="1500">
                <a:solidFill>
                  <a:schemeClr val="tx1"/>
                </a:solidFill>
              </a:defRPr>
            </a:lvl1pPr>
            <a:lvl2pPr>
              <a:defRPr sz="1500"/>
            </a:lvl2pPr>
            <a:lvl3pPr>
              <a:defRPr sz="1500"/>
            </a:lvl3pPr>
            <a:lvl4pPr>
              <a:defRPr sz="1500"/>
            </a:lvl4pPr>
            <a:lvl5pPr>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Fußzeilenplatzhalter 2">
            <a:extLst>
              <a:ext uri="{FF2B5EF4-FFF2-40B4-BE49-F238E27FC236}">
                <a16:creationId xmlns:a16="http://schemas.microsoft.com/office/drawing/2014/main" id="{3E8CF27E-F7AA-41F4-8EF4-849B18A7449F}"/>
              </a:ext>
            </a:extLst>
          </p:cNvPr>
          <p:cNvSpPr>
            <a:spLocks noGrp="1"/>
          </p:cNvSpPr>
          <p:nvPr>
            <p:ph type="ftr" sz="quarter" idx="29"/>
          </p:nvPr>
        </p:nvSpPr>
        <p:spPr/>
        <p:txBody>
          <a:bodyPr/>
          <a:lstStyle>
            <a:lvl1pPr>
              <a:defRPr/>
            </a:lvl1pPr>
          </a:lstStyle>
          <a:p>
            <a:pPr>
              <a:defRPr/>
            </a:pPr>
            <a:r>
              <a:rPr lang="de-DE"/>
              <a:t>© WFBB (2020) | Titel der Präsentation</a:t>
            </a:r>
            <a:endParaRPr lang="de-DE" dirty="0"/>
          </a:p>
        </p:txBody>
      </p:sp>
      <p:sp>
        <p:nvSpPr>
          <p:cNvPr id="16" name="Foliennummernplatzhalter 3">
            <a:extLst>
              <a:ext uri="{FF2B5EF4-FFF2-40B4-BE49-F238E27FC236}">
                <a16:creationId xmlns:a16="http://schemas.microsoft.com/office/drawing/2014/main" id="{17BD0B91-1A85-4C67-ADC1-52122ED0E664}"/>
              </a:ext>
            </a:extLst>
          </p:cNvPr>
          <p:cNvSpPr>
            <a:spLocks noGrp="1"/>
          </p:cNvSpPr>
          <p:nvPr>
            <p:ph type="sldNum" sz="quarter" idx="30"/>
          </p:nvPr>
        </p:nvSpPr>
        <p:spPr/>
        <p:txBody>
          <a:bodyPr/>
          <a:lstStyle>
            <a:lvl1pPr>
              <a:defRPr/>
            </a:lvl1pPr>
          </a:lstStyle>
          <a:p>
            <a:pPr>
              <a:defRPr/>
            </a:pPr>
            <a:fld id="{604DC883-81C8-48F2-816A-63005361CA80}" type="slidenum">
              <a:rPr lang="de-DE"/>
              <a:pPr>
                <a:defRPr/>
              </a:pPr>
              <a:t>‹Nr.›</a:t>
            </a:fld>
            <a:endParaRPr lang="de-DE"/>
          </a:p>
        </p:txBody>
      </p:sp>
    </p:spTree>
    <p:extLst>
      <p:ext uri="{BB962C8B-B14F-4D97-AF65-F5344CB8AC3E}">
        <p14:creationId xmlns:p14="http://schemas.microsoft.com/office/powerpoint/2010/main" val="380032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und 2+1 Bilder (links)">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75AFC6D4-F657-4737-A45D-80014C5A41F0}"/>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7" name="Inhaltsplatzhalter 6">
            <a:extLst>
              <a:ext uri="{FF2B5EF4-FFF2-40B4-BE49-F238E27FC236}">
                <a16:creationId xmlns:a16="http://schemas.microsoft.com/office/drawing/2014/main" id="{F7962D1A-19F6-4C3D-8D1A-79C0076A15D0}"/>
              </a:ext>
            </a:extLst>
          </p:cNvPr>
          <p:cNvSpPr>
            <a:spLocks noGrp="1"/>
          </p:cNvSpPr>
          <p:nvPr>
            <p:ph sz="quarter" idx="18"/>
          </p:nvPr>
        </p:nvSpPr>
        <p:spPr>
          <a:xfrm>
            <a:off x="3641810" y="1547813"/>
            <a:ext cx="9270915"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4" name="Bildplatzhalter 13"/>
          <p:cNvSpPr>
            <a:spLocks noGrp="1"/>
          </p:cNvSpPr>
          <p:nvPr>
            <p:ph type="pic" sz="quarter" idx="14"/>
          </p:nvPr>
        </p:nvSpPr>
        <p:spPr>
          <a:xfrm>
            <a:off x="1" y="1547812"/>
            <a:ext cx="3263984" cy="1224000"/>
          </a:xfrm>
        </p:spPr>
        <p:txBody>
          <a:bodyPr/>
          <a:lstStyle/>
          <a:p>
            <a:pPr lvl="0"/>
            <a:r>
              <a:rPr lang="de-DE" noProof="0"/>
              <a:t>Bild durch Klicken auf Symbol hinzufügen</a:t>
            </a:r>
            <a:endParaRPr lang="de-DE" noProof="0" dirty="0"/>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17" name="Textplatzhalter 16"/>
          <p:cNvSpPr>
            <a:spLocks noGrp="1"/>
          </p:cNvSpPr>
          <p:nvPr>
            <p:ph type="body" sz="quarter" idx="15"/>
          </p:nvPr>
        </p:nvSpPr>
        <p:spPr>
          <a:xfrm>
            <a:off x="527049" y="6875814"/>
            <a:ext cx="2736935" cy="144112"/>
          </a:xfrm>
        </p:spPr>
        <p:txBody>
          <a:bodyPr anchor="b" anchorCtr="0">
            <a:noAutofit/>
          </a:bodyPr>
          <a:lstStyle>
            <a:lvl1pPr>
              <a:defRPr sz="8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6" name="Bildplatzhalter 5"/>
          <p:cNvSpPr>
            <a:spLocks noGrp="1"/>
          </p:cNvSpPr>
          <p:nvPr>
            <p:ph type="pic" sz="quarter" idx="16"/>
          </p:nvPr>
        </p:nvSpPr>
        <p:spPr>
          <a:xfrm>
            <a:off x="-1" y="2930355"/>
            <a:ext cx="3263985" cy="2520000"/>
          </a:xfrm>
        </p:spPr>
        <p:txBody>
          <a:bodyPr/>
          <a:lstStyle/>
          <a:p>
            <a:pPr lvl="0"/>
            <a:r>
              <a:rPr lang="de-DE" noProof="0"/>
              <a:t>Bild durch Klicken auf Symbol hinzufügen</a:t>
            </a:r>
            <a:endParaRPr lang="de-DE" noProof="0" dirty="0"/>
          </a:p>
        </p:txBody>
      </p:sp>
      <p:sp>
        <p:nvSpPr>
          <p:cNvPr id="12" name="Bildplatzhalter 13">
            <a:extLst>
              <a:ext uri="{FF2B5EF4-FFF2-40B4-BE49-F238E27FC236}">
                <a16:creationId xmlns:a16="http://schemas.microsoft.com/office/drawing/2014/main" id="{FA149BB7-D866-44AA-8788-6749657CABD8}"/>
              </a:ext>
            </a:extLst>
          </p:cNvPr>
          <p:cNvSpPr>
            <a:spLocks noGrp="1"/>
          </p:cNvSpPr>
          <p:nvPr>
            <p:ph type="pic" sz="quarter" idx="17"/>
          </p:nvPr>
        </p:nvSpPr>
        <p:spPr>
          <a:xfrm>
            <a:off x="1" y="5579756"/>
            <a:ext cx="3263984" cy="1224000"/>
          </a:xfrm>
        </p:spPr>
        <p:txBody>
          <a:bodyPr/>
          <a:lstStyle/>
          <a:p>
            <a:pPr lvl="0"/>
            <a:r>
              <a:rPr lang="de-DE" noProof="0"/>
              <a:t>Bild durch Klicken auf Symbol hinzufügen</a:t>
            </a:r>
          </a:p>
        </p:txBody>
      </p:sp>
      <p:sp>
        <p:nvSpPr>
          <p:cNvPr id="10" name="Fußzeilenplatzhalter 2">
            <a:extLst>
              <a:ext uri="{FF2B5EF4-FFF2-40B4-BE49-F238E27FC236}">
                <a16:creationId xmlns:a16="http://schemas.microsoft.com/office/drawing/2014/main" id="{6A7E8E92-8A11-4217-8B3C-6B54CEAD3629}"/>
              </a:ext>
            </a:extLst>
          </p:cNvPr>
          <p:cNvSpPr>
            <a:spLocks noGrp="1"/>
          </p:cNvSpPr>
          <p:nvPr>
            <p:ph type="ftr" sz="quarter" idx="19"/>
          </p:nvPr>
        </p:nvSpPr>
        <p:spPr/>
        <p:txBody>
          <a:bodyPr/>
          <a:lstStyle>
            <a:lvl1pPr>
              <a:defRPr/>
            </a:lvl1pPr>
          </a:lstStyle>
          <a:p>
            <a:pPr>
              <a:defRPr/>
            </a:pPr>
            <a:r>
              <a:rPr lang="de-DE"/>
              <a:t>© WFBB (2020) | Titel der Präsentation</a:t>
            </a:r>
          </a:p>
        </p:txBody>
      </p:sp>
      <p:sp>
        <p:nvSpPr>
          <p:cNvPr id="13" name="Foliennummernplatzhalter 3">
            <a:extLst>
              <a:ext uri="{FF2B5EF4-FFF2-40B4-BE49-F238E27FC236}">
                <a16:creationId xmlns:a16="http://schemas.microsoft.com/office/drawing/2014/main" id="{3225FED0-A2BC-41E3-936A-B0E889CE4A1E}"/>
              </a:ext>
            </a:extLst>
          </p:cNvPr>
          <p:cNvSpPr>
            <a:spLocks noGrp="1"/>
          </p:cNvSpPr>
          <p:nvPr>
            <p:ph type="sldNum" sz="quarter" idx="20"/>
          </p:nvPr>
        </p:nvSpPr>
        <p:spPr/>
        <p:txBody>
          <a:bodyPr/>
          <a:lstStyle>
            <a:lvl1pPr>
              <a:defRPr/>
            </a:lvl1pPr>
          </a:lstStyle>
          <a:p>
            <a:pPr>
              <a:defRPr/>
            </a:pPr>
            <a:fld id="{548CF164-E11C-4DA6-AE03-07A520847838}" type="slidenum">
              <a:rPr lang="de-DE"/>
              <a:pPr>
                <a:defRPr/>
              </a:pPr>
              <a:t>‹Nr.›</a:t>
            </a:fld>
            <a:endParaRPr lang="de-DE"/>
          </a:p>
        </p:txBody>
      </p:sp>
    </p:spTree>
    <p:extLst>
      <p:ext uri="{BB962C8B-B14F-4D97-AF65-F5344CB8AC3E}">
        <p14:creationId xmlns:p14="http://schemas.microsoft.com/office/powerpoint/2010/main" val="2582360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und 3 Bilder (links)">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8C3DE3B-FDE2-4374-BD5F-6448417D11EB}"/>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7" name="Inhaltsplatzhalter 6">
            <a:extLst>
              <a:ext uri="{FF2B5EF4-FFF2-40B4-BE49-F238E27FC236}">
                <a16:creationId xmlns:a16="http://schemas.microsoft.com/office/drawing/2014/main" id="{1AFBF343-FBD3-45E2-B5A0-1D9AC75297BE}"/>
              </a:ext>
            </a:extLst>
          </p:cNvPr>
          <p:cNvSpPr>
            <a:spLocks noGrp="1"/>
          </p:cNvSpPr>
          <p:nvPr>
            <p:ph sz="quarter" idx="18"/>
          </p:nvPr>
        </p:nvSpPr>
        <p:spPr>
          <a:xfrm>
            <a:off x="3641810" y="1547813"/>
            <a:ext cx="9270915"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Bildplatzhalter 13"/>
          <p:cNvSpPr>
            <a:spLocks noGrp="1"/>
          </p:cNvSpPr>
          <p:nvPr>
            <p:ph type="pic" sz="quarter" idx="14"/>
          </p:nvPr>
        </p:nvSpPr>
        <p:spPr>
          <a:xfrm>
            <a:off x="527052" y="1547812"/>
            <a:ext cx="2736933" cy="1641569"/>
          </a:xfrm>
        </p:spPr>
        <p:txBody>
          <a:bodyPr/>
          <a:lstStyle/>
          <a:p>
            <a:pPr lvl="0"/>
            <a:r>
              <a:rPr lang="de-DE" noProof="0"/>
              <a:t>Bild durch Klicken auf Symbol hinzufügen</a:t>
            </a:r>
            <a:endParaRPr lang="de-DE" noProof="0" dirty="0"/>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51" y="846138"/>
            <a:ext cx="10153917"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17" name="Textplatzhalter 16"/>
          <p:cNvSpPr>
            <a:spLocks noGrp="1"/>
          </p:cNvSpPr>
          <p:nvPr>
            <p:ph type="body" sz="quarter" idx="15"/>
          </p:nvPr>
        </p:nvSpPr>
        <p:spPr>
          <a:xfrm>
            <a:off x="527052" y="6875813"/>
            <a:ext cx="2736933" cy="144113"/>
          </a:xfrm>
        </p:spPr>
        <p:txBody>
          <a:bodyPr anchor="b" anchorCtr="0">
            <a:noAutofit/>
          </a:bodyPr>
          <a:lstStyle>
            <a:lvl1pPr>
              <a:defRPr sz="1006"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6" name="Bildplatzhalter 5"/>
          <p:cNvSpPr>
            <a:spLocks noGrp="1"/>
          </p:cNvSpPr>
          <p:nvPr>
            <p:ph type="pic" sz="quarter" idx="16"/>
          </p:nvPr>
        </p:nvSpPr>
        <p:spPr>
          <a:xfrm>
            <a:off x="527050" y="3347925"/>
            <a:ext cx="2736933" cy="1662444"/>
          </a:xfrm>
        </p:spPr>
        <p:txBody>
          <a:bodyPr/>
          <a:lstStyle/>
          <a:p>
            <a:pPr lvl="0"/>
            <a:r>
              <a:rPr lang="de-DE" noProof="0"/>
              <a:t>Bild durch Klicken auf Symbol hinzufügen</a:t>
            </a:r>
            <a:endParaRPr lang="de-DE" noProof="0" dirty="0"/>
          </a:p>
        </p:txBody>
      </p:sp>
      <p:sp>
        <p:nvSpPr>
          <p:cNvPr id="12" name="Bildplatzhalter 13">
            <a:extLst>
              <a:ext uri="{FF2B5EF4-FFF2-40B4-BE49-F238E27FC236}">
                <a16:creationId xmlns:a16="http://schemas.microsoft.com/office/drawing/2014/main" id="{FA149BB7-D866-44AA-8788-6749657CABD8}"/>
              </a:ext>
            </a:extLst>
          </p:cNvPr>
          <p:cNvSpPr>
            <a:spLocks noGrp="1"/>
          </p:cNvSpPr>
          <p:nvPr>
            <p:ph type="pic" sz="quarter" idx="17"/>
          </p:nvPr>
        </p:nvSpPr>
        <p:spPr>
          <a:xfrm>
            <a:off x="527052" y="5168914"/>
            <a:ext cx="2736933" cy="1634843"/>
          </a:xfrm>
        </p:spPr>
        <p:txBody>
          <a:bodyPr/>
          <a:lstStyle/>
          <a:p>
            <a:pPr lvl="0"/>
            <a:r>
              <a:rPr lang="de-DE" noProof="0"/>
              <a:t>Bild durch Klicken auf Symbol hinzufügen</a:t>
            </a:r>
            <a:endParaRPr lang="de-DE" noProof="0" dirty="0"/>
          </a:p>
        </p:txBody>
      </p:sp>
      <p:sp>
        <p:nvSpPr>
          <p:cNvPr id="10" name="Fußzeilenplatzhalter 2">
            <a:extLst>
              <a:ext uri="{FF2B5EF4-FFF2-40B4-BE49-F238E27FC236}">
                <a16:creationId xmlns:a16="http://schemas.microsoft.com/office/drawing/2014/main" id="{97C3955F-B1BF-48A5-9DA3-C15805122F61}"/>
              </a:ext>
            </a:extLst>
          </p:cNvPr>
          <p:cNvSpPr>
            <a:spLocks noGrp="1"/>
          </p:cNvSpPr>
          <p:nvPr>
            <p:ph type="ftr" sz="quarter" idx="19"/>
          </p:nvPr>
        </p:nvSpPr>
        <p:spPr/>
        <p:txBody>
          <a:bodyPr/>
          <a:lstStyle>
            <a:lvl1pPr>
              <a:defRPr/>
            </a:lvl1pPr>
          </a:lstStyle>
          <a:p>
            <a:pPr>
              <a:defRPr/>
            </a:pPr>
            <a:r>
              <a:rPr lang="de-DE"/>
              <a:t>© WFBB (2020) | Titel der Präsentation</a:t>
            </a:r>
          </a:p>
        </p:txBody>
      </p:sp>
      <p:sp>
        <p:nvSpPr>
          <p:cNvPr id="13" name="Foliennummernplatzhalter 3">
            <a:extLst>
              <a:ext uri="{FF2B5EF4-FFF2-40B4-BE49-F238E27FC236}">
                <a16:creationId xmlns:a16="http://schemas.microsoft.com/office/drawing/2014/main" id="{2E95B822-4C82-447D-BEF7-2B038FAE5366}"/>
              </a:ext>
            </a:extLst>
          </p:cNvPr>
          <p:cNvSpPr>
            <a:spLocks noGrp="1"/>
          </p:cNvSpPr>
          <p:nvPr>
            <p:ph type="sldNum" sz="quarter" idx="20"/>
          </p:nvPr>
        </p:nvSpPr>
        <p:spPr/>
        <p:txBody>
          <a:bodyPr/>
          <a:lstStyle>
            <a:lvl1pPr>
              <a:defRPr/>
            </a:lvl1pPr>
          </a:lstStyle>
          <a:p>
            <a:pPr>
              <a:defRPr/>
            </a:pPr>
            <a:fld id="{8D23BC6C-653A-4C10-A173-6323C63CD89C}" type="slidenum">
              <a:rPr lang="de-DE"/>
              <a:pPr>
                <a:defRPr/>
              </a:pPr>
              <a:t>‹Nr.›</a:t>
            </a:fld>
            <a:endParaRPr lang="de-DE"/>
          </a:p>
        </p:txBody>
      </p:sp>
    </p:spTree>
    <p:extLst>
      <p:ext uri="{BB962C8B-B14F-4D97-AF65-F5344CB8AC3E}">
        <p14:creationId xmlns:p14="http://schemas.microsoft.com/office/powerpoint/2010/main" val="349858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und 3 Bilder (unten)">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CBBAB5F-4C55-4412-84F5-E7832479AA70}"/>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7" name="Inhaltsplatzhalter 6">
            <a:extLst>
              <a:ext uri="{FF2B5EF4-FFF2-40B4-BE49-F238E27FC236}">
                <a16:creationId xmlns:a16="http://schemas.microsoft.com/office/drawing/2014/main" id="{A580A1D4-3902-4213-90C7-43596940C3CD}"/>
              </a:ext>
            </a:extLst>
          </p:cNvPr>
          <p:cNvSpPr>
            <a:spLocks noGrp="1"/>
          </p:cNvSpPr>
          <p:nvPr>
            <p:ph sz="quarter" idx="17"/>
          </p:nvPr>
        </p:nvSpPr>
        <p:spPr>
          <a:xfrm>
            <a:off x="527049" y="1547813"/>
            <a:ext cx="12385676" cy="261024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Bildplatzhalter 13"/>
          <p:cNvSpPr>
            <a:spLocks noGrp="1"/>
          </p:cNvSpPr>
          <p:nvPr>
            <p:ph type="pic" sz="quarter" idx="14"/>
          </p:nvPr>
        </p:nvSpPr>
        <p:spPr>
          <a:xfrm>
            <a:off x="527050" y="4279994"/>
            <a:ext cx="4032000" cy="2595819"/>
          </a:xfrm>
        </p:spPr>
        <p:txBody>
          <a:bodyPr/>
          <a:lstStyle/>
          <a:p>
            <a:pPr lvl="0"/>
            <a:r>
              <a:rPr lang="de-DE" noProof="0"/>
              <a:t>Bild durch Klicken auf Symbol hinzufügen</a:t>
            </a:r>
            <a:endParaRPr lang="de-DE" noProof="0" dirty="0"/>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17" name="Textplatzhalter 16"/>
          <p:cNvSpPr>
            <a:spLocks noGrp="1"/>
          </p:cNvSpPr>
          <p:nvPr>
            <p:ph type="body" sz="quarter" idx="15"/>
          </p:nvPr>
        </p:nvSpPr>
        <p:spPr>
          <a:xfrm>
            <a:off x="527050" y="6875813"/>
            <a:ext cx="4032000"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a:t>Mastertextformat bearbeiten</a:t>
            </a:r>
          </a:p>
        </p:txBody>
      </p:sp>
      <p:sp>
        <p:nvSpPr>
          <p:cNvPr id="19" name="Bildplatzhalter 13">
            <a:extLst>
              <a:ext uri="{FF2B5EF4-FFF2-40B4-BE49-F238E27FC236}">
                <a16:creationId xmlns:a16="http://schemas.microsoft.com/office/drawing/2014/main" id="{04625498-AE5E-4444-A64B-928CB7973842}"/>
              </a:ext>
            </a:extLst>
          </p:cNvPr>
          <p:cNvSpPr>
            <a:spLocks noGrp="1"/>
          </p:cNvSpPr>
          <p:nvPr>
            <p:ph type="pic" sz="quarter" idx="18"/>
          </p:nvPr>
        </p:nvSpPr>
        <p:spPr>
          <a:xfrm>
            <a:off x="4722122" y="4279994"/>
            <a:ext cx="4032000" cy="2595819"/>
          </a:xfrm>
        </p:spPr>
        <p:txBody>
          <a:bodyPr/>
          <a:lstStyle/>
          <a:p>
            <a:pPr lvl="0"/>
            <a:r>
              <a:rPr lang="de-DE" noProof="0"/>
              <a:t>Bild durch Klicken auf Symbol hinzufügen</a:t>
            </a:r>
            <a:endParaRPr lang="de-DE" noProof="0" dirty="0"/>
          </a:p>
        </p:txBody>
      </p:sp>
      <p:sp>
        <p:nvSpPr>
          <p:cNvPr id="20" name="Textplatzhalter 16">
            <a:extLst>
              <a:ext uri="{FF2B5EF4-FFF2-40B4-BE49-F238E27FC236}">
                <a16:creationId xmlns:a16="http://schemas.microsoft.com/office/drawing/2014/main" id="{3982F8E6-AAA6-4D6C-8F7C-E1919E4FBE5F}"/>
              </a:ext>
            </a:extLst>
          </p:cNvPr>
          <p:cNvSpPr>
            <a:spLocks noGrp="1"/>
          </p:cNvSpPr>
          <p:nvPr>
            <p:ph type="body" sz="quarter" idx="19"/>
          </p:nvPr>
        </p:nvSpPr>
        <p:spPr>
          <a:xfrm>
            <a:off x="4722122" y="6875813"/>
            <a:ext cx="4032000"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a:t>Mastertextformat bearbeiten</a:t>
            </a:r>
          </a:p>
        </p:txBody>
      </p:sp>
      <p:sp>
        <p:nvSpPr>
          <p:cNvPr id="21" name="Bildplatzhalter 13">
            <a:extLst>
              <a:ext uri="{FF2B5EF4-FFF2-40B4-BE49-F238E27FC236}">
                <a16:creationId xmlns:a16="http://schemas.microsoft.com/office/drawing/2014/main" id="{8E0A6300-0E6B-4DC6-88A5-5E047114B50A}"/>
              </a:ext>
            </a:extLst>
          </p:cNvPr>
          <p:cNvSpPr>
            <a:spLocks noGrp="1"/>
          </p:cNvSpPr>
          <p:nvPr>
            <p:ph type="pic" sz="quarter" idx="20"/>
          </p:nvPr>
        </p:nvSpPr>
        <p:spPr>
          <a:xfrm>
            <a:off x="8934770" y="4279994"/>
            <a:ext cx="3977955" cy="2595819"/>
          </a:xfrm>
        </p:spPr>
        <p:txBody>
          <a:bodyPr/>
          <a:lstStyle/>
          <a:p>
            <a:pPr lvl="0"/>
            <a:r>
              <a:rPr lang="de-DE" noProof="0"/>
              <a:t>Bild durch Klicken auf Symbol hinzufügen</a:t>
            </a:r>
            <a:endParaRPr lang="de-DE" noProof="0" dirty="0"/>
          </a:p>
        </p:txBody>
      </p:sp>
      <p:sp>
        <p:nvSpPr>
          <p:cNvPr id="22" name="Textplatzhalter 16">
            <a:extLst>
              <a:ext uri="{FF2B5EF4-FFF2-40B4-BE49-F238E27FC236}">
                <a16:creationId xmlns:a16="http://schemas.microsoft.com/office/drawing/2014/main" id="{51C5C7C0-C548-42BA-BD2C-47BD8A3284BE}"/>
              </a:ext>
            </a:extLst>
          </p:cNvPr>
          <p:cNvSpPr>
            <a:spLocks noGrp="1"/>
          </p:cNvSpPr>
          <p:nvPr>
            <p:ph type="body" sz="quarter" idx="21"/>
          </p:nvPr>
        </p:nvSpPr>
        <p:spPr>
          <a:xfrm>
            <a:off x="8934770" y="6875813"/>
            <a:ext cx="3977955"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a:t>Mastertextformat bearbeiten</a:t>
            </a:r>
          </a:p>
        </p:txBody>
      </p:sp>
      <p:sp>
        <p:nvSpPr>
          <p:cNvPr id="13" name="Fußzeilenplatzhalter 2">
            <a:extLst>
              <a:ext uri="{FF2B5EF4-FFF2-40B4-BE49-F238E27FC236}">
                <a16:creationId xmlns:a16="http://schemas.microsoft.com/office/drawing/2014/main" id="{2E51C0B6-52DD-4E45-B2BB-5E2DDF5BE31A}"/>
              </a:ext>
            </a:extLst>
          </p:cNvPr>
          <p:cNvSpPr>
            <a:spLocks noGrp="1"/>
          </p:cNvSpPr>
          <p:nvPr>
            <p:ph type="ftr" sz="quarter" idx="22"/>
          </p:nvPr>
        </p:nvSpPr>
        <p:spPr/>
        <p:txBody>
          <a:bodyPr/>
          <a:lstStyle>
            <a:lvl1pPr>
              <a:defRPr/>
            </a:lvl1pPr>
          </a:lstStyle>
          <a:p>
            <a:pPr>
              <a:defRPr/>
            </a:pPr>
            <a:r>
              <a:rPr lang="de-DE"/>
              <a:t>© WFBB (2020) | Titel der Präsentation</a:t>
            </a:r>
          </a:p>
        </p:txBody>
      </p:sp>
      <p:sp>
        <p:nvSpPr>
          <p:cNvPr id="15" name="Foliennummernplatzhalter 3">
            <a:extLst>
              <a:ext uri="{FF2B5EF4-FFF2-40B4-BE49-F238E27FC236}">
                <a16:creationId xmlns:a16="http://schemas.microsoft.com/office/drawing/2014/main" id="{D8254E88-D77F-4E02-8955-D6979C1A62DD}"/>
              </a:ext>
            </a:extLst>
          </p:cNvPr>
          <p:cNvSpPr>
            <a:spLocks noGrp="1"/>
          </p:cNvSpPr>
          <p:nvPr>
            <p:ph type="sldNum" sz="quarter" idx="23"/>
          </p:nvPr>
        </p:nvSpPr>
        <p:spPr/>
        <p:txBody>
          <a:bodyPr/>
          <a:lstStyle>
            <a:lvl1pPr>
              <a:defRPr/>
            </a:lvl1pPr>
          </a:lstStyle>
          <a:p>
            <a:pPr>
              <a:defRPr/>
            </a:pPr>
            <a:fld id="{8231F2FD-A02B-4562-BADF-1B09B459BC95}" type="slidenum">
              <a:rPr lang="de-DE"/>
              <a:pPr>
                <a:defRPr/>
              </a:pPr>
              <a:t>‹Nr.›</a:t>
            </a:fld>
            <a:endParaRPr lang="de-DE"/>
          </a:p>
        </p:txBody>
      </p:sp>
    </p:spTree>
    <p:extLst>
      <p:ext uri="{BB962C8B-B14F-4D97-AF65-F5344CB8AC3E}">
        <p14:creationId xmlns:p14="http://schemas.microsoft.com/office/powerpoint/2010/main" val="326126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und Bild (recht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7E5FD1E-EEF7-4966-8719-F73E1417D2AC}"/>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6" name="Inhaltsplatzhalter 5">
            <a:extLst>
              <a:ext uri="{FF2B5EF4-FFF2-40B4-BE49-F238E27FC236}">
                <a16:creationId xmlns:a16="http://schemas.microsoft.com/office/drawing/2014/main" id="{90037F7F-9F19-475D-BFDC-4698D3D48CB2}"/>
              </a:ext>
            </a:extLst>
          </p:cNvPr>
          <p:cNvSpPr>
            <a:spLocks noGrp="1"/>
          </p:cNvSpPr>
          <p:nvPr>
            <p:ph sz="quarter" idx="16"/>
          </p:nvPr>
        </p:nvSpPr>
        <p:spPr>
          <a:xfrm>
            <a:off x="527050" y="1547813"/>
            <a:ext cx="7534800"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Bildplatzhalter 13"/>
          <p:cNvSpPr>
            <a:spLocks noGrp="1"/>
          </p:cNvSpPr>
          <p:nvPr>
            <p:ph type="pic" sz="quarter" idx="14"/>
          </p:nvPr>
        </p:nvSpPr>
        <p:spPr>
          <a:xfrm>
            <a:off x="8439675" y="1547813"/>
            <a:ext cx="5000100" cy="5328000"/>
          </a:xfrm>
        </p:spPr>
        <p:txBody>
          <a:bodyPr/>
          <a:lstStyle/>
          <a:p>
            <a:pPr lvl="0"/>
            <a:r>
              <a:rPr lang="de-DE" noProof="0"/>
              <a:t>Bild durch Klicken auf Symbol hinzufügen</a:t>
            </a:r>
            <a:endParaRPr lang="de-DE" noProof="0" dirty="0"/>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50" y="846138"/>
            <a:ext cx="10153918"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17" name="Textplatzhalter 16"/>
          <p:cNvSpPr>
            <a:spLocks noGrp="1"/>
          </p:cNvSpPr>
          <p:nvPr>
            <p:ph type="body" sz="quarter" idx="15"/>
          </p:nvPr>
        </p:nvSpPr>
        <p:spPr>
          <a:xfrm>
            <a:off x="8439614" y="6875814"/>
            <a:ext cx="4473112" cy="144112"/>
          </a:xfrm>
        </p:spPr>
        <p:txBody>
          <a:bodyPr anchor="b" anchorCtr="0">
            <a:noAutofit/>
          </a:bodyPr>
          <a:lstStyle>
            <a:lvl1pPr>
              <a:defRPr sz="8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8" name="Fußzeilenplatzhalter 2">
            <a:extLst>
              <a:ext uri="{FF2B5EF4-FFF2-40B4-BE49-F238E27FC236}">
                <a16:creationId xmlns:a16="http://schemas.microsoft.com/office/drawing/2014/main" id="{19CB4107-7367-44FC-92A1-F2261E11929C}"/>
              </a:ext>
            </a:extLst>
          </p:cNvPr>
          <p:cNvSpPr>
            <a:spLocks noGrp="1"/>
          </p:cNvSpPr>
          <p:nvPr>
            <p:ph type="ftr" sz="quarter" idx="17"/>
          </p:nvPr>
        </p:nvSpPr>
        <p:spPr/>
        <p:txBody>
          <a:bodyPr/>
          <a:lstStyle>
            <a:lvl1pPr>
              <a:defRPr/>
            </a:lvl1pPr>
          </a:lstStyle>
          <a:p>
            <a:pPr>
              <a:defRPr/>
            </a:pPr>
            <a:r>
              <a:rPr lang="de-DE"/>
              <a:t>© WFBB (2020) | Titel der Präsentation</a:t>
            </a:r>
          </a:p>
        </p:txBody>
      </p:sp>
      <p:sp>
        <p:nvSpPr>
          <p:cNvPr id="9" name="Foliennummernplatzhalter 3">
            <a:extLst>
              <a:ext uri="{FF2B5EF4-FFF2-40B4-BE49-F238E27FC236}">
                <a16:creationId xmlns:a16="http://schemas.microsoft.com/office/drawing/2014/main" id="{7E5597CB-464D-4063-AB61-867F80363C06}"/>
              </a:ext>
            </a:extLst>
          </p:cNvPr>
          <p:cNvSpPr>
            <a:spLocks noGrp="1"/>
          </p:cNvSpPr>
          <p:nvPr>
            <p:ph type="sldNum" sz="quarter" idx="18"/>
          </p:nvPr>
        </p:nvSpPr>
        <p:spPr/>
        <p:txBody>
          <a:bodyPr/>
          <a:lstStyle>
            <a:lvl1pPr>
              <a:defRPr/>
            </a:lvl1pPr>
          </a:lstStyle>
          <a:p>
            <a:pPr>
              <a:defRPr/>
            </a:pPr>
            <a:fld id="{B5916181-CF5D-499C-8045-31A5A11ACEBE}" type="slidenum">
              <a:rPr lang="de-DE"/>
              <a:pPr>
                <a:defRPr/>
              </a:pPr>
              <a:t>‹Nr.›</a:t>
            </a:fld>
            <a:endParaRPr lang="de-DE"/>
          </a:p>
        </p:txBody>
      </p:sp>
    </p:spTree>
    <p:extLst>
      <p:ext uri="{BB962C8B-B14F-4D97-AF65-F5344CB8AC3E}">
        <p14:creationId xmlns:p14="http://schemas.microsoft.com/office/powerpoint/2010/main" val="1149606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2 Bilder (rechts)">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8F0A5B2-7152-4D5B-AAA2-11598DA64E05}"/>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7" name="Inhaltsplatzhalter 6">
            <a:extLst>
              <a:ext uri="{FF2B5EF4-FFF2-40B4-BE49-F238E27FC236}">
                <a16:creationId xmlns:a16="http://schemas.microsoft.com/office/drawing/2014/main" id="{A95705C3-0F16-446B-93BE-BD96973DBBFE}"/>
              </a:ext>
            </a:extLst>
          </p:cNvPr>
          <p:cNvSpPr>
            <a:spLocks noGrp="1"/>
          </p:cNvSpPr>
          <p:nvPr>
            <p:ph sz="quarter" idx="17"/>
          </p:nvPr>
        </p:nvSpPr>
        <p:spPr>
          <a:xfrm>
            <a:off x="527050" y="1547813"/>
            <a:ext cx="7534799"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Bildplatzhalter 13"/>
          <p:cNvSpPr>
            <a:spLocks noGrp="1"/>
          </p:cNvSpPr>
          <p:nvPr>
            <p:ph type="pic" sz="quarter" idx="14"/>
          </p:nvPr>
        </p:nvSpPr>
        <p:spPr>
          <a:xfrm>
            <a:off x="8439676" y="1547813"/>
            <a:ext cx="5000100" cy="2595600"/>
          </a:xfrm>
        </p:spPr>
        <p:txBody>
          <a:bodyPr/>
          <a:lstStyle/>
          <a:p>
            <a:pPr lvl="0"/>
            <a:r>
              <a:rPr lang="de-DE" noProof="0"/>
              <a:t>Bild durch Klicken auf Symbol hinzufügen</a:t>
            </a:r>
            <a:endParaRPr lang="de-DE" noProof="0" dirty="0"/>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17" name="Textplatzhalter 16"/>
          <p:cNvSpPr>
            <a:spLocks noGrp="1"/>
          </p:cNvSpPr>
          <p:nvPr>
            <p:ph type="body" sz="quarter" idx="15"/>
          </p:nvPr>
        </p:nvSpPr>
        <p:spPr>
          <a:xfrm>
            <a:off x="8439612" y="6875814"/>
            <a:ext cx="4473113" cy="144112"/>
          </a:xfrm>
        </p:spPr>
        <p:txBody>
          <a:bodyPr anchor="b" anchorCtr="0">
            <a:noAutofit/>
          </a:bodyPr>
          <a:lstStyle>
            <a:lvl1pPr>
              <a:defRPr sz="8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6" name="Bildplatzhalter 5"/>
          <p:cNvSpPr>
            <a:spLocks noGrp="1"/>
          </p:cNvSpPr>
          <p:nvPr>
            <p:ph type="pic" sz="quarter" idx="16"/>
          </p:nvPr>
        </p:nvSpPr>
        <p:spPr>
          <a:xfrm>
            <a:off x="8439676" y="4301957"/>
            <a:ext cx="5000100" cy="2573506"/>
          </a:xfrm>
        </p:spPr>
        <p:txBody>
          <a:bodyPr/>
          <a:lstStyle/>
          <a:p>
            <a:pPr lvl="0"/>
            <a:r>
              <a:rPr lang="de-DE" noProof="0"/>
              <a:t>Bild durch Klicken auf Symbol hinzufügen</a:t>
            </a:r>
          </a:p>
        </p:txBody>
      </p:sp>
      <p:sp>
        <p:nvSpPr>
          <p:cNvPr id="9" name="Fußzeilenplatzhalter 2">
            <a:extLst>
              <a:ext uri="{FF2B5EF4-FFF2-40B4-BE49-F238E27FC236}">
                <a16:creationId xmlns:a16="http://schemas.microsoft.com/office/drawing/2014/main" id="{6C0B951E-53EB-40EE-9183-06E97705E8B0}"/>
              </a:ext>
            </a:extLst>
          </p:cNvPr>
          <p:cNvSpPr>
            <a:spLocks noGrp="1"/>
          </p:cNvSpPr>
          <p:nvPr>
            <p:ph type="ftr" sz="quarter" idx="18"/>
          </p:nvPr>
        </p:nvSpPr>
        <p:spPr/>
        <p:txBody>
          <a:bodyPr/>
          <a:lstStyle>
            <a:lvl1pPr>
              <a:defRPr/>
            </a:lvl1pPr>
          </a:lstStyle>
          <a:p>
            <a:pPr>
              <a:defRPr/>
            </a:pPr>
            <a:r>
              <a:rPr lang="de-DE"/>
              <a:t>© WFBB (2020) | Titel der Präsentation</a:t>
            </a:r>
          </a:p>
        </p:txBody>
      </p:sp>
      <p:sp>
        <p:nvSpPr>
          <p:cNvPr id="10" name="Foliennummernplatzhalter 3">
            <a:extLst>
              <a:ext uri="{FF2B5EF4-FFF2-40B4-BE49-F238E27FC236}">
                <a16:creationId xmlns:a16="http://schemas.microsoft.com/office/drawing/2014/main" id="{CFFB9ADB-D93B-4E90-878E-7C3D8183634E}"/>
              </a:ext>
            </a:extLst>
          </p:cNvPr>
          <p:cNvSpPr>
            <a:spLocks noGrp="1"/>
          </p:cNvSpPr>
          <p:nvPr>
            <p:ph type="sldNum" sz="quarter" idx="19"/>
          </p:nvPr>
        </p:nvSpPr>
        <p:spPr/>
        <p:txBody>
          <a:bodyPr/>
          <a:lstStyle>
            <a:lvl1pPr>
              <a:defRPr/>
            </a:lvl1pPr>
          </a:lstStyle>
          <a:p>
            <a:pPr>
              <a:defRPr/>
            </a:pPr>
            <a:fld id="{9A04A74C-BEAF-4765-A02B-90971D678241}" type="slidenum">
              <a:rPr lang="de-DE"/>
              <a:pPr>
                <a:defRPr/>
              </a:pPr>
              <a:t>‹Nr.›</a:t>
            </a:fld>
            <a:endParaRPr lang="de-DE"/>
          </a:p>
        </p:txBody>
      </p:sp>
    </p:spTree>
    <p:extLst>
      <p:ext uri="{BB962C8B-B14F-4D97-AF65-F5344CB8AC3E}">
        <p14:creationId xmlns:p14="http://schemas.microsoft.com/office/powerpoint/2010/main" val="1564961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ßes Bild mit Tex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B8F9CEB-68C1-411E-9B39-15BCA7B68C5C}"/>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12" name="Inhaltsplatzhalter 11">
            <a:extLst>
              <a:ext uri="{FF2B5EF4-FFF2-40B4-BE49-F238E27FC236}">
                <a16:creationId xmlns:a16="http://schemas.microsoft.com/office/drawing/2014/main" id="{9650782C-A8EC-4C8E-BAC6-A93A53438151}"/>
              </a:ext>
            </a:extLst>
          </p:cNvPr>
          <p:cNvSpPr>
            <a:spLocks noGrp="1"/>
          </p:cNvSpPr>
          <p:nvPr>
            <p:ph sz="quarter" idx="16"/>
          </p:nvPr>
        </p:nvSpPr>
        <p:spPr>
          <a:xfrm>
            <a:off x="8439023" y="1547813"/>
            <a:ext cx="4473703"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Bildplatzhalter 13"/>
          <p:cNvSpPr>
            <a:spLocks noGrp="1"/>
          </p:cNvSpPr>
          <p:nvPr>
            <p:ph type="pic" sz="quarter" idx="14"/>
          </p:nvPr>
        </p:nvSpPr>
        <p:spPr>
          <a:xfrm>
            <a:off x="0" y="1547813"/>
            <a:ext cx="8061850" cy="5328000"/>
          </a:xfrm>
        </p:spPr>
        <p:txBody>
          <a:bodyPr/>
          <a:lstStyle/>
          <a:p>
            <a:pPr lvl="0"/>
            <a:r>
              <a:rPr lang="de-DE" noProof="0"/>
              <a:t>Bild durch Klicken auf Symbol hinzufügen</a:t>
            </a:r>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50" y="846138"/>
            <a:ext cx="10153918"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17" name="Textplatzhalter 16"/>
          <p:cNvSpPr>
            <a:spLocks noGrp="1"/>
          </p:cNvSpPr>
          <p:nvPr>
            <p:ph type="body" sz="quarter" idx="15"/>
          </p:nvPr>
        </p:nvSpPr>
        <p:spPr>
          <a:xfrm>
            <a:off x="527050" y="6875813"/>
            <a:ext cx="7534800" cy="158544"/>
          </a:xfrm>
        </p:spPr>
        <p:txBody>
          <a:bodyPr anchor="b" anchorCtr="0">
            <a:noAutofit/>
          </a:bodyPr>
          <a:lstStyle>
            <a:lvl1pPr>
              <a:defRPr sz="8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8" name="Fußzeilenplatzhalter 2">
            <a:extLst>
              <a:ext uri="{FF2B5EF4-FFF2-40B4-BE49-F238E27FC236}">
                <a16:creationId xmlns:a16="http://schemas.microsoft.com/office/drawing/2014/main" id="{D4F4D68E-9403-486C-9142-B309BB5E4F15}"/>
              </a:ext>
            </a:extLst>
          </p:cNvPr>
          <p:cNvSpPr>
            <a:spLocks noGrp="1"/>
          </p:cNvSpPr>
          <p:nvPr>
            <p:ph type="ftr" sz="quarter" idx="17"/>
          </p:nvPr>
        </p:nvSpPr>
        <p:spPr/>
        <p:txBody>
          <a:bodyPr/>
          <a:lstStyle>
            <a:lvl1pPr>
              <a:defRPr/>
            </a:lvl1pPr>
          </a:lstStyle>
          <a:p>
            <a:pPr>
              <a:defRPr/>
            </a:pPr>
            <a:r>
              <a:rPr lang="de-DE"/>
              <a:t>© WFBB (2020) | Titel der Präsentation</a:t>
            </a:r>
          </a:p>
        </p:txBody>
      </p:sp>
      <p:sp>
        <p:nvSpPr>
          <p:cNvPr id="9" name="Foliennummernplatzhalter 3">
            <a:extLst>
              <a:ext uri="{FF2B5EF4-FFF2-40B4-BE49-F238E27FC236}">
                <a16:creationId xmlns:a16="http://schemas.microsoft.com/office/drawing/2014/main" id="{6BF2DB23-3E24-4D84-9ED3-037D3A2109C5}"/>
              </a:ext>
            </a:extLst>
          </p:cNvPr>
          <p:cNvSpPr>
            <a:spLocks noGrp="1"/>
          </p:cNvSpPr>
          <p:nvPr>
            <p:ph type="sldNum" sz="quarter" idx="18"/>
          </p:nvPr>
        </p:nvSpPr>
        <p:spPr/>
        <p:txBody>
          <a:bodyPr/>
          <a:lstStyle>
            <a:lvl1pPr>
              <a:defRPr/>
            </a:lvl1pPr>
          </a:lstStyle>
          <a:p>
            <a:pPr>
              <a:defRPr/>
            </a:pPr>
            <a:fld id="{74F044AA-F324-4A06-8014-99F246102135}" type="slidenum">
              <a:rPr lang="de-DE"/>
              <a:pPr>
                <a:defRPr/>
              </a:pPr>
              <a:t>‹Nr.›</a:t>
            </a:fld>
            <a:endParaRPr lang="de-DE"/>
          </a:p>
        </p:txBody>
      </p:sp>
    </p:spTree>
    <p:extLst>
      <p:ext uri="{BB962C8B-B14F-4D97-AF65-F5344CB8AC3E}">
        <p14:creationId xmlns:p14="http://schemas.microsoft.com/office/powerpoint/2010/main" val="854627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reites Bild_Diagramm mit Tex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10171D5-623E-4B18-939B-9EFAB2F1B787}"/>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12" name="Inhaltsplatzhalter 11">
            <a:extLst>
              <a:ext uri="{FF2B5EF4-FFF2-40B4-BE49-F238E27FC236}">
                <a16:creationId xmlns:a16="http://schemas.microsoft.com/office/drawing/2014/main" id="{9650782C-A8EC-4C8E-BAC6-A93A53438151}"/>
              </a:ext>
            </a:extLst>
          </p:cNvPr>
          <p:cNvSpPr>
            <a:spLocks noGrp="1"/>
          </p:cNvSpPr>
          <p:nvPr>
            <p:ph sz="quarter" idx="16"/>
          </p:nvPr>
        </p:nvSpPr>
        <p:spPr>
          <a:xfrm>
            <a:off x="10862631" y="1547813"/>
            <a:ext cx="2050095"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Bildplatzhalter 13"/>
          <p:cNvSpPr>
            <a:spLocks noGrp="1"/>
          </p:cNvSpPr>
          <p:nvPr>
            <p:ph type="pic" sz="quarter" idx="14"/>
          </p:nvPr>
        </p:nvSpPr>
        <p:spPr>
          <a:xfrm>
            <a:off x="1" y="1547813"/>
            <a:ext cx="10532123" cy="5328000"/>
          </a:xfrm>
        </p:spPr>
        <p:txBody>
          <a:bodyPr/>
          <a:lstStyle/>
          <a:p>
            <a:pPr lvl="0"/>
            <a:r>
              <a:rPr lang="de-DE" noProof="0"/>
              <a:t>Bild durch Klicken auf Symbol hinzufügen</a:t>
            </a:r>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50" y="846138"/>
            <a:ext cx="10153918"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17" name="Textplatzhalter 16"/>
          <p:cNvSpPr>
            <a:spLocks noGrp="1"/>
          </p:cNvSpPr>
          <p:nvPr>
            <p:ph type="body" sz="quarter" idx="15"/>
          </p:nvPr>
        </p:nvSpPr>
        <p:spPr>
          <a:xfrm>
            <a:off x="527050" y="6875813"/>
            <a:ext cx="7534800" cy="158544"/>
          </a:xfrm>
        </p:spPr>
        <p:txBody>
          <a:bodyPr anchor="b" anchorCtr="0">
            <a:noAutofit/>
          </a:bodyPr>
          <a:lstStyle>
            <a:lvl1pPr>
              <a:defRPr sz="8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8" name="Fußzeilenplatzhalter 2">
            <a:extLst>
              <a:ext uri="{FF2B5EF4-FFF2-40B4-BE49-F238E27FC236}">
                <a16:creationId xmlns:a16="http://schemas.microsoft.com/office/drawing/2014/main" id="{1972394B-3F71-44B8-826D-F291319C7714}"/>
              </a:ext>
            </a:extLst>
          </p:cNvPr>
          <p:cNvSpPr>
            <a:spLocks noGrp="1"/>
          </p:cNvSpPr>
          <p:nvPr>
            <p:ph type="ftr" sz="quarter" idx="17"/>
          </p:nvPr>
        </p:nvSpPr>
        <p:spPr/>
        <p:txBody>
          <a:bodyPr/>
          <a:lstStyle>
            <a:lvl1pPr>
              <a:defRPr/>
            </a:lvl1pPr>
          </a:lstStyle>
          <a:p>
            <a:pPr>
              <a:defRPr/>
            </a:pPr>
            <a:r>
              <a:rPr lang="de-DE"/>
              <a:t>© WFBB (2020) | Titel der Präsentation</a:t>
            </a:r>
          </a:p>
        </p:txBody>
      </p:sp>
      <p:sp>
        <p:nvSpPr>
          <p:cNvPr id="9" name="Foliennummernplatzhalter 3">
            <a:extLst>
              <a:ext uri="{FF2B5EF4-FFF2-40B4-BE49-F238E27FC236}">
                <a16:creationId xmlns:a16="http://schemas.microsoft.com/office/drawing/2014/main" id="{7125455D-8243-4D6E-8900-1B3753E197D7}"/>
              </a:ext>
            </a:extLst>
          </p:cNvPr>
          <p:cNvSpPr>
            <a:spLocks noGrp="1"/>
          </p:cNvSpPr>
          <p:nvPr>
            <p:ph type="sldNum" sz="quarter" idx="18"/>
          </p:nvPr>
        </p:nvSpPr>
        <p:spPr/>
        <p:txBody>
          <a:bodyPr/>
          <a:lstStyle>
            <a:lvl1pPr>
              <a:defRPr/>
            </a:lvl1pPr>
          </a:lstStyle>
          <a:p>
            <a:pPr>
              <a:defRPr/>
            </a:pPr>
            <a:fld id="{6AC2A8FD-714A-4F51-8EE6-123E691D67CA}" type="slidenum">
              <a:rPr lang="de-DE"/>
              <a:pPr>
                <a:defRPr/>
              </a:pPr>
              <a:t>‹Nr.›</a:t>
            </a:fld>
            <a:endParaRPr lang="de-DE"/>
          </a:p>
        </p:txBody>
      </p:sp>
    </p:spTree>
    <p:extLst>
      <p:ext uri="{BB962C8B-B14F-4D97-AF65-F5344CB8AC3E}">
        <p14:creationId xmlns:p14="http://schemas.microsoft.com/office/powerpoint/2010/main" val="3933530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ßes Bi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AFF4646-C3C3-424C-B669-7E223E58E205}"/>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6" name="Rechteck 5">
            <a:extLst>
              <a:ext uri="{FF2B5EF4-FFF2-40B4-BE49-F238E27FC236}">
                <a16:creationId xmlns:a16="http://schemas.microsoft.com/office/drawing/2014/main" id="{F09C4E23-0AA7-44F2-97DB-B1C26DA6B673}"/>
              </a:ext>
            </a:extLst>
          </p:cNvPr>
          <p:cNvSpPr/>
          <p:nvPr userDrawn="1"/>
        </p:nvSpPr>
        <p:spPr bwMode="white">
          <a:xfrm>
            <a:off x="0" y="0"/>
            <a:ext cx="10672763" cy="154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cxnSp>
        <p:nvCxnSpPr>
          <p:cNvPr id="7" name="Gerader Verbinder 6">
            <a:extLst>
              <a:ext uri="{FF2B5EF4-FFF2-40B4-BE49-F238E27FC236}">
                <a16:creationId xmlns:a16="http://schemas.microsoft.com/office/drawing/2014/main" id="{3A28FF7C-4B32-4D68-9157-CE544E6A6459}"/>
              </a:ext>
            </a:extLst>
          </p:cNvPr>
          <p:cNvCxnSpPr>
            <a:cxnSpLocks/>
          </p:cNvCxnSpPr>
          <p:nvPr userDrawn="1"/>
        </p:nvCxnSpPr>
        <p:spPr>
          <a:xfrm>
            <a:off x="527050" y="1547813"/>
            <a:ext cx="1238567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Bildplatzhalter 13"/>
          <p:cNvSpPr>
            <a:spLocks noGrp="1"/>
          </p:cNvSpPr>
          <p:nvPr>
            <p:ph type="pic" sz="quarter" idx="14"/>
          </p:nvPr>
        </p:nvSpPr>
        <p:spPr>
          <a:xfrm>
            <a:off x="527050" y="1787447"/>
            <a:ext cx="12385675" cy="5088366"/>
          </a:xfrm>
        </p:spPr>
        <p:txBody>
          <a:bodyPr/>
          <a:lstStyle/>
          <a:p>
            <a:pPr lvl="0"/>
            <a:r>
              <a:rPr lang="de-DE" noProof="0"/>
              <a:t>Bild durch Klicken auf Symbol hinzufügen</a:t>
            </a:r>
            <a:endParaRPr lang="de-DE" noProof="0" dirty="0"/>
          </a:p>
        </p:txBody>
      </p:sp>
      <p:sp>
        <p:nvSpPr>
          <p:cNvPr id="17" name="Textplatzhalter 16"/>
          <p:cNvSpPr>
            <a:spLocks noGrp="1"/>
          </p:cNvSpPr>
          <p:nvPr>
            <p:ph type="body" sz="quarter" idx="15"/>
          </p:nvPr>
        </p:nvSpPr>
        <p:spPr>
          <a:xfrm>
            <a:off x="527049" y="6875813"/>
            <a:ext cx="12385675" cy="158542"/>
          </a:xfrm>
        </p:spPr>
        <p:txBody>
          <a:bodyPr anchor="b" anchorCtr="0">
            <a:noAutofit/>
          </a:bodyPr>
          <a:lstStyle>
            <a:lvl1pPr>
              <a:defRPr sz="8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2" name="Titel 1"/>
          <p:cNvSpPr>
            <a:spLocks noGrp="1"/>
          </p:cNvSpPr>
          <p:nvPr>
            <p:ph type="title"/>
          </p:nvPr>
        </p:nvSpPr>
        <p:spPr bwMode="white">
          <a:xfrm>
            <a:off x="527050" y="1187451"/>
            <a:ext cx="5651341" cy="441453"/>
          </a:xfrm>
          <a:solidFill>
            <a:schemeClr val="bg1"/>
          </a:solidFill>
        </p:spPr>
        <p:txBody>
          <a:bodyPr wrap="none" rIns="108000" bIns="108000">
            <a:spAutoFit/>
          </a:bodyPr>
          <a:lstStyle>
            <a:lvl1pPr>
              <a:defRPr/>
            </a:lvl1pPr>
          </a:lstStyle>
          <a:p>
            <a:r>
              <a:rPr lang="de-DE"/>
              <a:t>Mastertitelformat bearbeiten</a:t>
            </a:r>
            <a:endParaRPr lang="de-DE" dirty="0"/>
          </a:p>
        </p:txBody>
      </p:sp>
      <p:sp>
        <p:nvSpPr>
          <p:cNvPr id="8" name="Fußzeilenplatzhalter 2">
            <a:extLst>
              <a:ext uri="{FF2B5EF4-FFF2-40B4-BE49-F238E27FC236}">
                <a16:creationId xmlns:a16="http://schemas.microsoft.com/office/drawing/2014/main" id="{302081CD-940C-4B3A-A2DE-1B37609B83EE}"/>
              </a:ext>
            </a:extLst>
          </p:cNvPr>
          <p:cNvSpPr>
            <a:spLocks noGrp="1"/>
          </p:cNvSpPr>
          <p:nvPr>
            <p:ph type="ftr" sz="quarter" idx="16"/>
          </p:nvPr>
        </p:nvSpPr>
        <p:spPr/>
        <p:txBody>
          <a:bodyPr/>
          <a:lstStyle>
            <a:lvl1pPr>
              <a:defRPr/>
            </a:lvl1pPr>
          </a:lstStyle>
          <a:p>
            <a:pPr>
              <a:defRPr/>
            </a:pPr>
            <a:r>
              <a:rPr lang="de-DE"/>
              <a:t>© WFBB (2020) | Titel der Präsentation</a:t>
            </a:r>
          </a:p>
        </p:txBody>
      </p:sp>
      <p:sp>
        <p:nvSpPr>
          <p:cNvPr id="9" name="Foliennummernplatzhalter 3">
            <a:extLst>
              <a:ext uri="{FF2B5EF4-FFF2-40B4-BE49-F238E27FC236}">
                <a16:creationId xmlns:a16="http://schemas.microsoft.com/office/drawing/2014/main" id="{4CB5EBA4-389E-46A2-8E31-2725F8254BE8}"/>
              </a:ext>
            </a:extLst>
          </p:cNvPr>
          <p:cNvSpPr>
            <a:spLocks noGrp="1"/>
          </p:cNvSpPr>
          <p:nvPr>
            <p:ph type="sldNum" sz="quarter" idx="17"/>
          </p:nvPr>
        </p:nvSpPr>
        <p:spPr/>
        <p:txBody>
          <a:bodyPr/>
          <a:lstStyle>
            <a:lvl1pPr>
              <a:defRPr/>
            </a:lvl1pPr>
          </a:lstStyle>
          <a:p>
            <a:pPr>
              <a:defRPr/>
            </a:pPr>
            <a:fld id="{0FFC16F6-32B5-4E68-B272-373EF4D09D54}" type="slidenum">
              <a:rPr lang="de-DE"/>
              <a:pPr>
                <a:defRPr/>
              </a:pPr>
              <a:t>‹Nr.›</a:t>
            </a:fld>
            <a:endParaRPr lang="de-DE"/>
          </a:p>
        </p:txBody>
      </p:sp>
    </p:spTree>
    <p:extLst>
      <p:ext uri="{BB962C8B-B14F-4D97-AF65-F5344CB8AC3E}">
        <p14:creationId xmlns:p14="http://schemas.microsoft.com/office/powerpoint/2010/main" val="2888240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F3DCAC1-1D01-417E-A7A6-849DB19C5891}"/>
              </a:ext>
            </a:extLst>
          </p:cNvPr>
          <p:cNvSpPr/>
          <p:nvPr userDrawn="1"/>
        </p:nvSpPr>
        <p:spPr>
          <a:xfrm>
            <a:off x="0" y="0"/>
            <a:ext cx="13439775" cy="755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14" name="Bildplatzhalter 13"/>
          <p:cNvSpPr>
            <a:spLocks noGrp="1"/>
          </p:cNvSpPr>
          <p:nvPr>
            <p:ph type="pic" sz="quarter" idx="14"/>
          </p:nvPr>
        </p:nvSpPr>
        <p:spPr bwMode="gray">
          <a:xfrm>
            <a:off x="1" y="1"/>
            <a:ext cx="13439775" cy="7550151"/>
          </a:xfrm>
        </p:spPr>
        <p:txBody>
          <a:bodyPr/>
          <a:lstStyle/>
          <a:p>
            <a:pPr lvl="0"/>
            <a:r>
              <a:rPr lang="de-DE" noProof="0"/>
              <a:t>Bild durch Klicken auf Symbol hinzufügen</a:t>
            </a:r>
            <a:endParaRPr lang="de-DE" noProof="0" dirty="0"/>
          </a:p>
        </p:txBody>
      </p:sp>
      <p:sp>
        <p:nvSpPr>
          <p:cNvPr id="2" name="Titel 1"/>
          <p:cNvSpPr>
            <a:spLocks noGrp="1"/>
          </p:cNvSpPr>
          <p:nvPr>
            <p:ph type="title"/>
          </p:nvPr>
        </p:nvSpPr>
        <p:spPr bwMode="gray">
          <a:xfrm>
            <a:off x="7783205" y="4580710"/>
            <a:ext cx="5656570" cy="1215305"/>
          </a:xfrm>
          <a:prstGeom prst="callout1">
            <a:avLst>
              <a:gd name="adj1" fmla="val -50"/>
              <a:gd name="adj2" fmla="val -11"/>
              <a:gd name="adj3" fmla="val 207"/>
              <a:gd name="adj4" fmla="val 100230"/>
            </a:avLst>
          </a:prstGeom>
          <a:solidFill>
            <a:schemeClr val="accent2">
              <a:alpha val="85000"/>
            </a:schemeClr>
          </a:solidFill>
          <a:ln w="25400">
            <a:solidFill>
              <a:schemeClr val="bg1"/>
            </a:solidFill>
          </a:ln>
        </p:spPr>
        <p:txBody>
          <a:bodyPr lIns="216000" tIns="108000" rIns="378000" bIns="108000">
            <a:spAutoFit/>
          </a:bodyPr>
          <a:lstStyle>
            <a:lvl1pPr algn="r">
              <a:defRPr sz="3600">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395770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Logos">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4F43561-58C7-4A33-8E93-1B8708FF5E66}"/>
              </a:ext>
            </a:extLst>
          </p:cNvPr>
          <p:cNvSpPr/>
          <p:nvPr userDrawn="1"/>
        </p:nvSpPr>
        <p:spPr bwMode="white">
          <a:xfrm>
            <a:off x="0" y="0"/>
            <a:ext cx="13439775"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dirty="0"/>
          </a:p>
        </p:txBody>
      </p:sp>
      <p:grpSp>
        <p:nvGrpSpPr>
          <p:cNvPr id="7" name="Gruppieren 10">
            <a:extLst>
              <a:ext uri="{FF2B5EF4-FFF2-40B4-BE49-F238E27FC236}">
                <a16:creationId xmlns:a16="http://schemas.microsoft.com/office/drawing/2014/main" id="{EDAAB76A-9C8D-470F-8EC1-8110F41F4CA6}"/>
              </a:ext>
            </a:extLst>
          </p:cNvPr>
          <p:cNvGrpSpPr>
            <a:grpSpLocks/>
          </p:cNvGrpSpPr>
          <p:nvPr userDrawn="1">
            <p:custDataLst>
              <p:tags r:id="rId1"/>
            </p:custDataLst>
          </p:nvPr>
        </p:nvGrpSpPr>
        <p:grpSpPr bwMode="auto">
          <a:xfrm>
            <a:off x="0" y="5651500"/>
            <a:ext cx="13439775" cy="1368425"/>
            <a:chOff x="0" y="6156376"/>
            <a:chExt cx="13439773" cy="1367923"/>
          </a:xfrm>
        </p:grpSpPr>
        <p:sp>
          <p:nvSpPr>
            <p:cNvPr id="8" name="Rechteck 7">
              <a:extLst>
                <a:ext uri="{FF2B5EF4-FFF2-40B4-BE49-F238E27FC236}">
                  <a16:creationId xmlns:a16="http://schemas.microsoft.com/office/drawing/2014/main" id="{0AE2C98E-71C8-4F92-8593-AD45F4B3E64F}"/>
                </a:ext>
              </a:extLst>
            </p:cNvPr>
            <p:cNvSpPr/>
            <p:nvPr userDrawn="1"/>
          </p:nvSpPr>
          <p:spPr bwMode="white">
            <a:xfrm>
              <a:off x="527050" y="6156376"/>
              <a:ext cx="12385673" cy="1367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9" name="Rechteck 8">
              <a:extLst>
                <a:ext uri="{FF2B5EF4-FFF2-40B4-BE49-F238E27FC236}">
                  <a16:creationId xmlns:a16="http://schemas.microsoft.com/office/drawing/2014/main" id="{C858195B-A0E8-490C-AA4D-F2E87E07C7FE}"/>
                </a:ext>
              </a:extLst>
            </p:cNvPr>
            <p:cNvSpPr/>
            <p:nvPr userDrawn="1"/>
          </p:nvSpPr>
          <p:spPr bwMode="gray">
            <a:xfrm>
              <a:off x="0" y="6156376"/>
              <a:ext cx="527050" cy="431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0" name="Rechteck 9">
              <a:extLst>
                <a:ext uri="{FF2B5EF4-FFF2-40B4-BE49-F238E27FC236}">
                  <a16:creationId xmlns:a16="http://schemas.microsoft.com/office/drawing/2014/main" id="{9CC3E16C-FC69-44D7-A456-761C65FFBF45}"/>
                </a:ext>
              </a:extLst>
            </p:cNvPr>
            <p:cNvSpPr/>
            <p:nvPr userDrawn="1"/>
          </p:nvSpPr>
          <p:spPr>
            <a:xfrm>
              <a:off x="527050" y="6156376"/>
              <a:ext cx="12912723" cy="215821"/>
            </a:xfrm>
            <a:prstGeom prst="rect">
              <a:avLst/>
            </a:prstGeom>
            <a:gradFill flip="none" rotWithShape="1">
              <a:gsLst>
                <a:gs pos="0">
                  <a:schemeClr val="tx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1" name="Rechteck 10">
              <a:extLst>
                <a:ext uri="{FF2B5EF4-FFF2-40B4-BE49-F238E27FC236}">
                  <a16:creationId xmlns:a16="http://schemas.microsoft.com/office/drawing/2014/main" id="{701FADF7-9D69-4FAC-83F8-D426FA1B5350}"/>
                </a:ext>
              </a:extLst>
            </p:cNvPr>
            <p:cNvSpPr/>
            <p:nvPr userDrawn="1"/>
          </p:nvSpPr>
          <p:spPr>
            <a:xfrm>
              <a:off x="527050" y="6372197"/>
              <a:ext cx="12912723" cy="215821"/>
            </a:xfrm>
            <a:prstGeom prst="rect">
              <a:avLst/>
            </a:prstGeom>
            <a:gradFill flip="none" rotWithShape="1">
              <a:gsLst>
                <a:gs pos="0">
                  <a:schemeClr val="tx2"/>
                </a:gs>
                <a:gs pos="100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grpSp>
      <p:grpSp>
        <p:nvGrpSpPr>
          <p:cNvPr id="12" name="Gruppieren 17">
            <a:extLst>
              <a:ext uri="{FF2B5EF4-FFF2-40B4-BE49-F238E27FC236}">
                <a16:creationId xmlns:a16="http://schemas.microsoft.com/office/drawing/2014/main" id="{C2D7A516-D5F4-4F6F-9484-1D508FA73A64}"/>
              </a:ext>
            </a:extLst>
          </p:cNvPr>
          <p:cNvGrpSpPr>
            <a:grpSpLocks/>
          </p:cNvGrpSpPr>
          <p:nvPr userDrawn="1">
            <p:custDataLst>
              <p:tags r:id="rId2"/>
            </p:custDataLst>
          </p:nvPr>
        </p:nvGrpSpPr>
        <p:grpSpPr bwMode="auto">
          <a:xfrm>
            <a:off x="5280025" y="0"/>
            <a:ext cx="2879725" cy="1692275"/>
            <a:chOff x="3905906" y="0"/>
            <a:chExt cx="2880000" cy="1692000"/>
          </a:xfrm>
        </p:grpSpPr>
        <p:sp>
          <p:nvSpPr>
            <p:cNvPr id="13" name="Rechteck 12">
              <a:extLst>
                <a:ext uri="{FF2B5EF4-FFF2-40B4-BE49-F238E27FC236}">
                  <a16:creationId xmlns:a16="http://schemas.microsoft.com/office/drawing/2014/main" id="{87FB964D-AD8A-4DD7-A235-C1BECDE1C0E7}"/>
                </a:ext>
              </a:extLst>
            </p:cNvPr>
            <p:cNvSpPr/>
            <p:nvPr userDrawn="1"/>
          </p:nvSpPr>
          <p:spPr bwMode="gray">
            <a:xfrm>
              <a:off x="3905906" y="0"/>
              <a:ext cx="2880000" cy="1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14" name="Grafik 19">
              <a:extLst>
                <a:ext uri="{FF2B5EF4-FFF2-40B4-BE49-F238E27FC236}">
                  <a16:creationId xmlns:a16="http://schemas.microsoft.com/office/drawing/2014/main" id="{825E50CB-FE07-419E-BE3E-A7AC3A36A0C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4067470" y="378864"/>
              <a:ext cx="2508057" cy="116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Bildplatzhalter 18"/>
          <p:cNvSpPr>
            <a:spLocks noGrp="1"/>
          </p:cNvSpPr>
          <p:nvPr>
            <p:ph type="pic" sz="quarter" idx="10"/>
          </p:nvPr>
        </p:nvSpPr>
        <p:spPr>
          <a:xfrm>
            <a:off x="2" y="1"/>
            <a:ext cx="13439774" cy="7559675"/>
          </a:xfrm>
        </p:spPr>
        <p:txBody>
          <a:bodyPr/>
          <a:lstStyle/>
          <a:p>
            <a:pPr lvl="0"/>
            <a:r>
              <a:rPr lang="de-DE" noProof="0"/>
              <a:t>Bild durch Klicken auf Symbol hinzufügen</a:t>
            </a:r>
            <a:endParaRPr lang="de-DE" noProof="0" dirty="0"/>
          </a:p>
        </p:txBody>
      </p:sp>
      <p:sp>
        <p:nvSpPr>
          <p:cNvPr id="2" name="Title 1"/>
          <p:cNvSpPr>
            <a:spLocks noGrp="1"/>
          </p:cNvSpPr>
          <p:nvPr>
            <p:ph type="ctrTitle"/>
          </p:nvPr>
        </p:nvSpPr>
        <p:spPr bwMode="white">
          <a:xfrm>
            <a:off x="527050" y="4239693"/>
            <a:ext cx="12385676" cy="716707"/>
          </a:xfrm>
          <a:solidFill>
            <a:schemeClr val="bg1"/>
          </a:solidFill>
        </p:spPr>
        <p:txBody>
          <a:bodyPr lIns="360000" tIns="216000" rIns="360000" anchor="b">
            <a:spAutoFit/>
          </a:bodyPr>
          <a:lstStyle>
            <a:lvl1pPr algn="l">
              <a:defRPr sz="3600">
                <a:solidFill>
                  <a:schemeClr val="accent4">
                    <a:lumMod val="25000"/>
                  </a:schemeClr>
                </a:solidFill>
              </a:defRPr>
            </a:lvl1pPr>
          </a:lstStyle>
          <a:p>
            <a:r>
              <a:rPr lang="de-DE"/>
              <a:t>Mastertitelformat bearbeiten</a:t>
            </a:r>
            <a:endParaRPr lang="en-US" dirty="0"/>
          </a:p>
        </p:txBody>
      </p:sp>
      <p:sp>
        <p:nvSpPr>
          <p:cNvPr id="3" name="Subtitle 2"/>
          <p:cNvSpPr>
            <a:spLocks noGrp="1"/>
          </p:cNvSpPr>
          <p:nvPr>
            <p:ph type="subTitle" idx="1"/>
          </p:nvPr>
        </p:nvSpPr>
        <p:spPr bwMode="white">
          <a:xfrm>
            <a:off x="527051" y="4956402"/>
            <a:ext cx="12385676" cy="695373"/>
          </a:xfrm>
          <a:solidFill>
            <a:schemeClr val="bg1"/>
          </a:solidFill>
        </p:spPr>
        <p:txBody>
          <a:bodyPr lIns="360000" tIns="72000" rIns="360000" anchor="t" anchorCtr="0">
            <a:noAutofit/>
          </a:bodyPr>
          <a:lstStyle>
            <a:lvl1pPr marL="0" indent="0" algn="l">
              <a:buNone/>
              <a:defRPr sz="3000" b="0">
                <a:solidFill>
                  <a:schemeClr val="accent4">
                    <a:lumMod val="25000"/>
                  </a:schemeClr>
                </a:solidFill>
              </a:defRPr>
            </a:lvl1pPr>
            <a:lvl2pPr marL="633493" indent="0" algn="ctr">
              <a:buNone/>
              <a:defRPr sz="2772"/>
            </a:lvl2pPr>
            <a:lvl3pPr marL="1266984" indent="0" algn="ctr">
              <a:buNone/>
              <a:defRPr sz="2494"/>
            </a:lvl3pPr>
            <a:lvl4pPr marL="1900477" indent="0" algn="ctr">
              <a:buNone/>
              <a:defRPr sz="2217"/>
            </a:lvl4pPr>
            <a:lvl5pPr marL="2533969" indent="0" algn="ctr">
              <a:buNone/>
              <a:defRPr sz="2217"/>
            </a:lvl5pPr>
            <a:lvl6pPr marL="3167462" indent="0" algn="ctr">
              <a:buNone/>
              <a:defRPr sz="2217"/>
            </a:lvl6pPr>
            <a:lvl7pPr marL="3800953" indent="0" algn="ctr">
              <a:buNone/>
              <a:defRPr sz="2217"/>
            </a:lvl7pPr>
            <a:lvl8pPr marL="4434446" indent="0" algn="ctr">
              <a:buNone/>
              <a:defRPr sz="2217"/>
            </a:lvl8pPr>
            <a:lvl9pPr marL="5067937" indent="0" algn="ctr">
              <a:buNone/>
              <a:defRPr sz="2217"/>
            </a:lvl9pPr>
          </a:lstStyle>
          <a:p>
            <a:r>
              <a:rPr lang="de-DE"/>
              <a:t>Master-Untertitelformat bearbeiten</a:t>
            </a:r>
            <a:endParaRPr lang="en-US" dirty="0"/>
          </a:p>
        </p:txBody>
      </p:sp>
      <p:sp>
        <p:nvSpPr>
          <p:cNvPr id="5" name="Textplatzhalter 4"/>
          <p:cNvSpPr>
            <a:spLocks noGrp="1"/>
          </p:cNvSpPr>
          <p:nvPr>
            <p:ph type="body" sz="quarter" idx="11"/>
          </p:nvPr>
        </p:nvSpPr>
        <p:spPr bwMode="gray">
          <a:xfrm>
            <a:off x="6698935" y="6088220"/>
            <a:ext cx="6213790" cy="931705"/>
          </a:xfrm>
        </p:spPr>
        <p:txBody>
          <a:bodyPr tIns="144000" rIns="360000" bIns="108000" anchor="b" anchorCtr="0">
            <a:noAutofit/>
          </a:bodyPr>
          <a:lstStyle>
            <a:lvl1pPr>
              <a:spcBef>
                <a:spcPts val="0"/>
              </a:spcBef>
              <a:defRPr sz="1200" b="0">
                <a:solidFill>
                  <a:schemeClr val="tx1">
                    <a:lumMod val="50000"/>
                    <a:lumOff val="50000"/>
                  </a:schemeClr>
                </a:solidFill>
                <a:latin typeface="+mn-lt"/>
              </a:defRPr>
            </a:lvl1pPr>
            <a:lvl2pPr>
              <a:spcBef>
                <a:spcPts val="0"/>
              </a:spcBef>
              <a:defRPr sz="1200">
                <a:solidFill>
                  <a:schemeClr val="tx1">
                    <a:lumMod val="50000"/>
                    <a:lumOff val="50000"/>
                  </a:schemeClr>
                </a:solidFill>
                <a:latin typeface="+mn-lt"/>
              </a:defRPr>
            </a:lvl2pPr>
            <a:lvl3pPr>
              <a:spcBef>
                <a:spcPts val="0"/>
              </a:spcBef>
              <a:defRPr sz="1200">
                <a:solidFill>
                  <a:schemeClr val="tx1">
                    <a:lumMod val="50000"/>
                    <a:lumOff val="50000"/>
                  </a:schemeClr>
                </a:solidFill>
                <a:latin typeface="+mn-lt"/>
              </a:defRPr>
            </a:lvl3pPr>
            <a:lvl4pPr>
              <a:spcBef>
                <a:spcPts val="0"/>
              </a:spcBef>
              <a:defRPr sz="1200">
                <a:solidFill>
                  <a:schemeClr val="tx1">
                    <a:lumMod val="50000"/>
                    <a:lumOff val="50000"/>
                  </a:schemeClr>
                </a:solidFill>
                <a:latin typeface="+mn-lt"/>
              </a:defRPr>
            </a:lvl4pPr>
            <a:lvl5pPr>
              <a:spcBef>
                <a:spcPts val="0"/>
              </a:spcBef>
              <a:defRPr sz="1200">
                <a:solidFill>
                  <a:schemeClr val="tx1">
                    <a:lumMod val="50000"/>
                    <a:lumOff val="50000"/>
                  </a:schemeClr>
                </a:solidFill>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446975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er Bilder">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75CA4E3-32A0-464B-B480-4A1F99F2F6A7}"/>
              </a:ext>
            </a:extLst>
          </p:cNvPr>
          <p:cNvSpPr/>
          <p:nvPr userDrawn="1"/>
        </p:nvSpPr>
        <p:spPr bwMode="gray">
          <a:xfrm>
            <a:off x="0" y="0"/>
            <a:ext cx="13439775" cy="755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14" name="Bildplatzhalter 13"/>
          <p:cNvSpPr>
            <a:spLocks noGrp="1"/>
          </p:cNvSpPr>
          <p:nvPr>
            <p:ph type="pic" sz="quarter" idx="14"/>
          </p:nvPr>
        </p:nvSpPr>
        <p:spPr bwMode="gray">
          <a:xfrm>
            <a:off x="1" y="1"/>
            <a:ext cx="6622820" cy="3710484"/>
          </a:xfrm>
        </p:spPr>
        <p:txBody>
          <a:bodyPr/>
          <a:lstStyle/>
          <a:p>
            <a:pPr lvl="0"/>
            <a:r>
              <a:rPr lang="de-DE" noProof="0"/>
              <a:t>Bild durch Klicken auf Symbol hinzufügen</a:t>
            </a:r>
            <a:endParaRPr lang="de-DE" noProof="0" dirty="0"/>
          </a:p>
        </p:txBody>
      </p:sp>
      <p:sp>
        <p:nvSpPr>
          <p:cNvPr id="4" name="Bildplatzhalter 3"/>
          <p:cNvSpPr>
            <a:spLocks noGrp="1"/>
          </p:cNvSpPr>
          <p:nvPr>
            <p:ph type="pic" sz="quarter" idx="15"/>
          </p:nvPr>
        </p:nvSpPr>
        <p:spPr>
          <a:xfrm>
            <a:off x="6830639" y="-9522"/>
            <a:ext cx="6609136" cy="3720007"/>
          </a:xfrm>
        </p:spPr>
        <p:txBody>
          <a:bodyPr/>
          <a:lstStyle/>
          <a:p>
            <a:pPr lvl="0"/>
            <a:r>
              <a:rPr lang="de-DE" noProof="0"/>
              <a:t>Bild durch Klicken auf Symbol hinzufügen</a:t>
            </a:r>
          </a:p>
        </p:txBody>
      </p:sp>
      <p:sp>
        <p:nvSpPr>
          <p:cNvPr id="7" name="Bildplatzhalter 6"/>
          <p:cNvSpPr>
            <a:spLocks noGrp="1"/>
          </p:cNvSpPr>
          <p:nvPr>
            <p:ph type="pic" sz="quarter" idx="16"/>
          </p:nvPr>
        </p:nvSpPr>
        <p:spPr>
          <a:xfrm>
            <a:off x="1" y="3840164"/>
            <a:ext cx="6623105" cy="3719511"/>
          </a:xfrm>
        </p:spPr>
        <p:txBody>
          <a:bodyPr/>
          <a:lstStyle/>
          <a:p>
            <a:pPr lvl="0"/>
            <a:r>
              <a:rPr lang="de-DE" noProof="0"/>
              <a:t>Bild durch Klicken auf Symbol hinzufügen</a:t>
            </a:r>
            <a:endParaRPr lang="de-DE" noProof="0" dirty="0"/>
          </a:p>
        </p:txBody>
      </p:sp>
      <p:sp>
        <p:nvSpPr>
          <p:cNvPr id="9" name="Bildplatzhalter 8"/>
          <p:cNvSpPr>
            <a:spLocks noGrp="1"/>
          </p:cNvSpPr>
          <p:nvPr>
            <p:ph type="pic" sz="quarter" idx="17"/>
          </p:nvPr>
        </p:nvSpPr>
        <p:spPr>
          <a:xfrm>
            <a:off x="6830639" y="3840163"/>
            <a:ext cx="6609136" cy="3719511"/>
          </a:xfrm>
        </p:spPr>
        <p:txBody>
          <a:bodyPr/>
          <a:lstStyle/>
          <a:p>
            <a:pPr lvl="0"/>
            <a:r>
              <a:rPr lang="de-DE" noProof="0"/>
              <a:t>Bild durch Klicken auf Symbol hinzufügen</a:t>
            </a:r>
            <a:endParaRPr lang="de-DE" noProof="0" dirty="0"/>
          </a:p>
        </p:txBody>
      </p:sp>
      <p:sp>
        <p:nvSpPr>
          <p:cNvPr id="2" name="Titel 1"/>
          <p:cNvSpPr>
            <a:spLocks noGrp="1"/>
          </p:cNvSpPr>
          <p:nvPr>
            <p:ph type="title"/>
          </p:nvPr>
        </p:nvSpPr>
        <p:spPr bwMode="gray">
          <a:xfrm>
            <a:off x="2393689" y="3457835"/>
            <a:ext cx="8652397" cy="644004"/>
          </a:xfrm>
          <a:prstGeom prst="rect">
            <a:avLst/>
          </a:prstGeom>
          <a:solidFill>
            <a:schemeClr val="bg1"/>
          </a:solidFill>
          <a:ln w="25400">
            <a:noFill/>
          </a:ln>
        </p:spPr>
        <p:txBody>
          <a:bodyPr wrap="none" lIns="144000" tIns="72000" rIns="144000" bIns="72000">
            <a:spAutoFit/>
          </a:bodyPr>
          <a:lstStyle>
            <a:lvl1pPr algn="ctr">
              <a:defRPr sz="3600">
                <a:solidFill>
                  <a:schemeClr val="accent2"/>
                </a:solidFill>
              </a:defRPr>
            </a:lvl1pPr>
          </a:lstStyle>
          <a:p>
            <a:r>
              <a:rPr lang="de-DE"/>
              <a:t>Mastertitelformat bearbeiten</a:t>
            </a:r>
            <a:endParaRPr lang="de-DE" dirty="0"/>
          </a:p>
        </p:txBody>
      </p:sp>
    </p:spTree>
    <p:extLst>
      <p:ext uri="{BB962C8B-B14F-4D97-AF65-F5344CB8AC3E}">
        <p14:creationId xmlns:p14="http://schemas.microsoft.com/office/powerpoint/2010/main" val="2482488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ünf Bilder">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8518AD8D-2351-467B-A554-5E82D9D3ACED}"/>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14" name="Bildplatzhalter 13"/>
          <p:cNvSpPr>
            <a:spLocks noGrp="1"/>
          </p:cNvSpPr>
          <p:nvPr>
            <p:ph type="pic" sz="quarter" idx="14"/>
          </p:nvPr>
        </p:nvSpPr>
        <p:spPr>
          <a:xfrm>
            <a:off x="0" y="1547813"/>
            <a:ext cx="4366872" cy="3024000"/>
          </a:xfrm>
        </p:spPr>
        <p:txBody>
          <a:bodyPr/>
          <a:lstStyle/>
          <a:p>
            <a:pPr lvl="0"/>
            <a:r>
              <a:rPr lang="de-DE" noProof="0"/>
              <a:t>Bild durch Klicken auf Symbol hinzufügen</a:t>
            </a:r>
            <a:endParaRPr lang="de-DE" noProof="0" dirty="0"/>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17" name="Textplatzhalter 16"/>
          <p:cNvSpPr>
            <a:spLocks noGrp="1"/>
          </p:cNvSpPr>
          <p:nvPr>
            <p:ph type="body" sz="quarter" idx="15"/>
          </p:nvPr>
        </p:nvSpPr>
        <p:spPr>
          <a:xfrm>
            <a:off x="527050" y="6875813"/>
            <a:ext cx="12385676" cy="144113"/>
          </a:xfrm>
        </p:spPr>
        <p:txBody>
          <a:bodyPr anchor="b" anchorCtr="0">
            <a:noAutofit/>
          </a:bodyPr>
          <a:lstStyle>
            <a:lvl1pPr>
              <a:defRPr sz="8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6" name="Bildplatzhalter 5"/>
          <p:cNvSpPr>
            <a:spLocks noGrp="1"/>
          </p:cNvSpPr>
          <p:nvPr>
            <p:ph type="pic" sz="quarter" idx="16"/>
          </p:nvPr>
        </p:nvSpPr>
        <p:spPr>
          <a:xfrm>
            <a:off x="4555755" y="1547814"/>
            <a:ext cx="4339268" cy="3024187"/>
          </a:xfrm>
        </p:spPr>
        <p:txBody>
          <a:bodyPr/>
          <a:lstStyle/>
          <a:p>
            <a:pPr lvl="0"/>
            <a:r>
              <a:rPr lang="de-DE" noProof="0"/>
              <a:t>Bild durch Klicken auf Symbol hinzufügen</a:t>
            </a:r>
          </a:p>
        </p:txBody>
      </p:sp>
      <p:sp>
        <p:nvSpPr>
          <p:cNvPr id="8" name="Bildplatzhalter 7"/>
          <p:cNvSpPr>
            <a:spLocks noGrp="1"/>
          </p:cNvSpPr>
          <p:nvPr>
            <p:ph type="pic" sz="quarter" idx="17"/>
          </p:nvPr>
        </p:nvSpPr>
        <p:spPr>
          <a:xfrm>
            <a:off x="9072903" y="1547814"/>
            <a:ext cx="4366872" cy="3024187"/>
          </a:xfrm>
        </p:spPr>
        <p:txBody>
          <a:bodyPr/>
          <a:lstStyle/>
          <a:p>
            <a:pPr lvl="0"/>
            <a:r>
              <a:rPr lang="de-DE" noProof="0"/>
              <a:t>Bild durch Klicken auf Symbol hinzufügen</a:t>
            </a:r>
          </a:p>
        </p:txBody>
      </p:sp>
      <p:sp>
        <p:nvSpPr>
          <p:cNvPr id="12" name="Bildplatzhalter 11"/>
          <p:cNvSpPr>
            <a:spLocks noGrp="1"/>
          </p:cNvSpPr>
          <p:nvPr>
            <p:ph type="pic" sz="quarter" idx="18"/>
          </p:nvPr>
        </p:nvSpPr>
        <p:spPr>
          <a:xfrm>
            <a:off x="0" y="4737101"/>
            <a:ext cx="6627096" cy="2138363"/>
          </a:xfrm>
        </p:spPr>
        <p:txBody>
          <a:bodyPr/>
          <a:lstStyle/>
          <a:p>
            <a:pPr lvl="0"/>
            <a:r>
              <a:rPr lang="de-DE" noProof="0"/>
              <a:t>Bild durch Klicken auf Symbol hinzufügen</a:t>
            </a:r>
            <a:endParaRPr lang="de-DE" noProof="0" dirty="0"/>
          </a:p>
        </p:txBody>
      </p:sp>
      <p:sp>
        <p:nvSpPr>
          <p:cNvPr id="15" name="Bildplatzhalter 14"/>
          <p:cNvSpPr>
            <a:spLocks noGrp="1"/>
          </p:cNvSpPr>
          <p:nvPr>
            <p:ph type="pic" sz="quarter" idx="19"/>
          </p:nvPr>
        </p:nvSpPr>
        <p:spPr>
          <a:xfrm>
            <a:off x="6810275" y="4737101"/>
            <a:ext cx="6629500" cy="2138363"/>
          </a:xfrm>
        </p:spPr>
        <p:txBody>
          <a:bodyPr/>
          <a:lstStyle/>
          <a:p>
            <a:pPr lvl="0"/>
            <a:r>
              <a:rPr lang="de-DE" noProof="0"/>
              <a:t>Bild durch Klicken auf Symbol hinzufügen</a:t>
            </a:r>
          </a:p>
        </p:txBody>
      </p:sp>
      <p:sp>
        <p:nvSpPr>
          <p:cNvPr id="13" name="Fußzeilenplatzhalter 2">
            <a:extLst>
              <a:ext uri="{FF2B5EF4-FFF2-40B4-BE49-F238E27FC236}">
                <a16:creationId xmlns:a16="http://schemas.microsoft.com/office/drawing/2014/main" id="{7CBED3FA-296F-4A6F-8AED-96910430D85F}"/>
              </a:ext>
            </a:extLst>
          </p:cNvPr>
          <p:cNvSpPr>
            <a:spLocks noGrp="1"/>
          </p:cNvSpPr>
          <p:nvPr>
            <p:ph type="ftr" sz="quarter" idx="20"/>
          </p:nvPr>
        </p:nvSpPr>
        <p:spPr/>
        <p:txBody>
          <a:bodyPr/>
          <a:lstStyle>
            <a:lvl1pPr>
              <a:defRPr/>
            </a:lvl1pPr>
          </a:lstStyle>
          <a:p>
            <a:pPr>
              <a:defRPr/>
            </a:pPr>
            <a:r>
              <a:rPr lang="de-DE"/>
              <a:t>© WFBB (2020) | Titel der Präsentation</a:t>
            </a:r>
          </a:p>
        </p:txBody>
      </p:sp>
      <p:sp>
        <p:nvSpPr>
          <p:cNvPr id="16" name="Foliennummernplatzhalter 3">
            <a:extLst>
              <a:ext uri="{FF2B5EF4-FFF2-40B4-BE49-F238E27FC236}">
                <a16:creationId xmlns:a16="http://schemas.microsoft.com/office/drawing/2014/main" id="{2890F410-3DB4-4AEC-A81C-E30E58301D98}"/>
              </a:ext>
            </a:extLst>
          </p:cNvPr>
          <p:cNvSpPr>
            <a:spLocks noGrp="1"/>
          </p:cNvSpPr>
          <p:nvPr>
            <p:ph type="sldNum" sz="quarter" idx="21"/>
          </p:nvPr>
        </p:nvSpPr>
        <p:spPr/>
        <p:txBody>
          <a:bodyPr/>
          <a:lstStyle>
            <a:lvl1pPr>
              <a:defRPr/>
            </a:lvl1pPr>
          </a:lstStyle>
          <a:p>
            <a:pPr>
              <a:defRPr/>
            </a:pPr>
            <a:fld id="{62C4182C-BCAF-4F6D-AFA0-1EE9AAA5F9E4}" type="slidenum">
              <a:rPr lang="de-DE"/>
              <a:pPr>
                <a:defRPr/>
              </a:pPr>
              <a:t>‹Nr.›</a:t>
            </a:fld>
            <a:endParaRPr lang="de-DE"/>
          </a:p>
        </p:txBody>
      </p:sp>
    </p:spTree>
    <p:extLst>
      <p:ext uri="{BB962C8B-B14F-4D97-AF65-F5344CB8AC3E}">
        <p14:creationId xmlns:p14="http://schemas.microsoft.com/office/powerpoint/2010/main" val="2725494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hs Bilder">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E6D25CE8-8385-4FDA-B39B-126CE67055A8}"/>
              </a:ext>
            </a:extLst>
          </p:cNvPr>
          <p:cNvSpPr/>
          <p:nvPr userDrawn="1"/>
        </p:nvSpPr>
        <p:spPr bwMode="gray">
          <a:xfrm>
            <a:off x="0" y="0"/>
            <a:ext cx="13439775" cy="755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14" name="Bildplatzhalter 13"/>
          <p:cNvSpPr>
            <a:spLocks noGrp="1"/>
          </p:cNvSpPr>
          <p:nvPr>
            <p:ph type="pic" sz="quarter" idx="14"/>
          </p:nvPr>
        </p:nvSpPr>
        <p:spPr bwMode="gray">
          <a:xfrm>
            <a:off x="1" y="1"/>
            <a:ext cx="4366872" cy="3709851"/>
          </a:xfrm>
        </p:spPr>
        <p:txBody>
          <a:bodyPr/>
          <a:lstStyle/>
          <a:p>
            <a:pPr lvl="0"/>
            <a:r>
              <a:rPr lang="de-DE" noProof="0"/>
              <a:t>Bild durch Klicken auf Symbol hinzufügen</a:t>
            </a:r>
            <a:endParaRPr lang="de-DE" noProof="0" dirty="0"/>
          </a:p>
        </p:txBody>
      </p:sp>
      <p:sp>
        <p:nvSpPr>
          <p:cNvPr id="4" name="Bildplatzhalter 3"/>
          <p:cNvSpPr>
            <a:spLocks noGrp="1"/>
          </p:cNvSpPr>
          <p:nvPr>
            <p:ph type="pic" sz="quarter" idx="15"/>
          </p:nvPr>
        </p:nvSpPr>
        <p:spPr>
          <a:xfrm>
            <a:off x="4550027" y="-9524"/>
            <a:ext cx="4339720" cy="3849688"/>
          </a:xfrm>
        </p:spPr>
        <p:txBody>
          <a:bodyPr/>
          <a:lstStyle/>
          <a:p>
            <a:pPr lvl="0"/>
            <a:r>
              <a:rPr lang="de-DE" noProof="0"/>
              <a:t>Bild durch Klicken auf Symbol hinzufügen</a:t>
            </a:r>
            <a:endParaRPr lang="de-DE" noProof="0" dirty="0"/>
          </a:p>
        </p:txBody>
      </p:sp>
      <p:sp>
        <p:nvSpPr>
          <p:cNvPr id="7" name="Bildplatzhalter 6"/>
          <p:cNvSpPr>
            <a:spLocks noGrp="1"/>
          </p:cNvSpPr>
          <p:nvPr>
            <p:ph type="pic" sz="quarter" idx="16"/>
          </p:nvPr>
        </p:nvSpPr>
        <p:spPr>
          <a:xfrm>
            <a:off x="0" y="3849189"/>
            <a:ext cx="4366872" cy="3710486"/>
          </a:xfrm>
        </p:spPr>
        <p:txBody>
          <a:bodyPr/>
          <a:lstStyle/>
          <a:p>
            <a:pPr lvl="0"/>
            <a:r>
              <a:rPr lang="de-DE" noProof="0"/>
              <a:t>Bild durch Klicken auf Symbol hinzufügen</a:t>
            </a:r>
          </a:p>
        </p:txBody>
      </p:sp>
      <p:sp>
        <p:nvSpPr>
          <p:cNvPr id="9" name="Bildplatzhalter 8"/>
          <p:cNvSpPr>
            <a:spLocks noGrp="1"/>
          </p:cNvSpPr>
          <p:nvPr>
            <p:ph type="pic" sz="quarter" idx="17"/>
          </p:nvPr>
        </p:nvSpPr>
        <p:spPr>
          <a:xfrm>
            <a:off x="4550027" y="3849688"/>
            <a:ext cx="4339720" cy="3700462"/>
          </a:xfrm>
        </p:spPr>
        <p:txBody>
          <a:bodyPr/>
          <a:lstStyle/>
          <a:p>
            <a:pPr lvl="0"/>
            <a:r>
              <a:rPr lang="de-DE" noProof="0"/>
              <a:t>Bild durch Klicken auf Symbol hinzufügen</a:t>
            </a:r>
          </a:p>
        </p:txBody>
      </p:sp>
      <p:sp>
        <p:nvSpPr>
          <p:cNvPr id="6" name="Bildplatzhalter 5">
            <a:extLst>
              <a:ext uri="{FF2B5EF4-FFF2-40B4-BE49-F238E27FC236}">
                <a16:creationId xmlns:a16="http://schemas.microsoft.com/office/drawing/2014/main" id="{C5B3ED70-994B-4A57-BCFA-A9AE8038E08B}"/>
              </a:ext>
            </a:extLst>
          </p:cNvPr>
          <p:cNvSpPr>
            <a:spLocks noGrp="1"/>
          </p:cNvSpPr>
          <p:nvPr>
            <p:ph type="pic" sz="quarter" idx="18"/>
          </p:nvPr>
        </p:nvSpPr>
        <p:spPr>
          <a:xfrm>
            <a:off x="9072902" y="1"/>
            <a:ext cx="4366872" cy="3709851"/>
          </a:xfrm>
        </p:spPr>
        <p:txBody>
          <a:bodyPr/>
          <a:lstStyle/>
          <a:p>
            <a:pPr lvl="0"/>
            <a:r>
              <a:rPr lang="de-DE" noProof="0"/>
              <a:t>Bild durch Klicken auf Symbol hinzufügen</a:t>
            </a:r>
          </a:p>
        </p:txBody>
      </p:sp>
      <p:sp>
        <p:nvSpPr>
          <p:cNvPr id="10" name="Bildplatzhalter 9">
            <a:extLst>
              <a:ext uri="{FF2B5EF4-FFF2-40B4-BE49-F238E27FC236}">
                <a16:creationId xmlns:a16="http://schemas.microsoft.com/office/drawing/2014/main" id="{1F146276-21B9-4B35-B901-4DD98FC94A8A}"/>
              </a:ext>
            </a:extLst>
          </p:cNvPr>
          <p:cNvSpPr>
            <a:spLocks noGrp="1"/>
          </p:cNvSpPr>
          <p:nvPr>
            <p:ph type="pic" sz="quarter" idx="19"/>
          </p:nvPr>
        </p:nvSpPr>
        <p:spPr>
          <a:xfrm>
            <a:off x="9072902" y="3840163"/>
            <a:ext cx="4366872" cy="3719512"/>
          </a:xfrm>
        </p:spPr>
        <p:txBody>
          <a:bodyPr/>
          <a:lstStyle/>
          <a:p>
            <a:pPr lvl="0"/>
            <a:r>
              <a:rPr lang="de-DE" noProof="0"/>
              <a:t>Bild durch Klicken auf Symbol hinzufügen</a:t>
            </a:r>
          </a:p>
        </p:txBody>
      </p:sp>
      <p:sp>
        <p:nvSpPr>
          <p:cNvPr id="2" name="Titel 1"/>
          <p:cNvSpPr>
            <a:spLocks noGrp="1"/>
          </p:cNvSpPr>
          <p:nvPr>
            <p:ph type="title"/>
          </p:nvPr>
        </p:nvSpPr>
        <p:spPr bwMode="gray">
          <a:xfrm>
            <a:off x="2393689" y="3457835"/>
            <a:ext cx="8652397" cy="644004"/>
          </a:xfrm>
          <a:prstGeom prst="rect">
            <a:avLst/>
          </a:prstGeom>
          <a:solidFill>
            <a:schemeClr val="bg1"/>
          </a:solidFill>
          <a:ln w="25400">
            <a:noFill/>
          </a:ln>
        </p:spPr>
        <p:txBody>
          <a:bodyPr wrap="none" lIns="144000" tIns="72000" rIns="144000" bIns="72000">
            <a:spAutoFit/>
          </a:bodyPr>
          <a:lstStyle>
            <a:lvl1pPr algn="ctr">
              <a:defRPr sz="3600">
                <a:solidFill>
                  <a:schemeClr val="accent2"/>
                </a:solidFill>
              </a:defRPr>
            </a:lvl1pPr>
          </a:lstStyle>
          <a:p>
            <a:r>
              <a:rPr lang="de-DE"/>
              <a:t>Mastertitelformat bearbeiten</a:t>
            </a:r>
            <a:endParaRPr lang="de-DE" dirty="0"/>
          </a:p>
        </p:txBody>
      </p:sp>
    </p:spTree>
    <p:extLst>
      <p:ext uri="{BB962C8B-B14F-4D97-AF65-F5344CB8AC3E}">
        <p14:creationId xmlns:p14="http://schemas.microsoft.com/office/powerpoint/2010/main" val="151988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lage 3x4">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9DA86E57-15BC-4423-A8E1-3DAD3DC70C0C}"/>
              </a:ext>
            </a:extLst>
          </p:cNvPr>
          <p:cNvSpPr/>
          <p:nvPr userDrawn="1"/>
        </p:nvSpPr>
        <p:spPr>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grpSp>
        <p:nvGrpSpPr>
          <p:cNvPr id="16" name="Gruppieren 10">
            <a:extLst>
              <a:ext uri="{FF2B5EF4-FFF2-40B4-BE49-F238E27FC236}">
                <a16:creationId xmlns:a16="http://schemas.microsoft.com/office/drawing/2014/main" id="{15F4AF9A-241B-46D5-BFAB-C9953B61DED6}"/>
              </a:ext>
            </a:extLst>
          </p:cNvPr>
          <p:cNvGrpSpPr>
            <a:grpSpLocks/>
          </p:cNvGrpSpPr>
          <p:nvPr userDrawn="1"/>
        </p:nvGrpSpPr>
        <p:grpSpPr bwMode="auto">
          <a:xfrm>
            <a:off x="0" y="98425"/>
            <a:ext cx="13452475" cy="7451725"/>
            <a:chOff x="0" y="98854"/>
            <a:chExt cx="10701973" cy="7451297"/>
          </a:xfrm>
        </p:grpSpPr>
        <p:sp>
          <p:nvSpPr>
            <p:cNvPr id="17" name="Rechteck 16">
              <a:extLst>
                <a:ext uri="{FF2B5EF4-FFF2-40B4-BE49-F238E27FC236}">
                  <a16:creationId xmlns:a16="http://schemas.microsoft.com/office/drawing/2014/main" id="{8E456578-61D9-4EE4-98FB-8461FF3B5C89}"/>
                </a:ext>
              </a:extLst>
            </p:cNvPr>
            <p:cNvSpPr/>
            <p:nvPr userDrawn="1"/>
          </p:nvSpPr>
          <p:spPr bwMode="gray">
            <a:xfrm>
              <a:off x="0" y="98854"/>
              <a:ext cx="10691870" cy="1112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18" name="Rechteck 17">
              <a:extLst>
                <a:ext uri="{FF2B5EF4-FFF2-40B4-BE49-F238E27FC236}">
                  <a16:creationId xmlns:a16="http://schemas.microsoft.com/office/drawing/2014/main" id="{A28327F9-6588-41AA-B6C1-E666BDC76CFF}"/>
                </a:ext>
              </a:extLst>
            </p:cNvPr>
            <p:cNvSpPr/>
            <p:nvPr userDrawn="1"/>
          </p:nvSpPr>
          <p:spPr bwMode="gray">
            <a:xfrm>
              <a:off x="10103" y="6437378"/>
              <a:ext cx="10691870" cy="111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grpSp>
      <p:sp>
        <p:nvSpPr>
          <p:cNvPr id="12" name="Bildplatzhalter 11"/>
          <p:cNvSpPr>
            <a:spLocks noGrp="1"/>
          </p:cNvSpPr>
          <p:nvPr>
            <p:ph type="pic" sz="quarter" idx="18"/>
          </p:nvPr>
        </p:nvSpPr>
        <p:spPr>
          <a:xfrm>
            <a:off x="0" y="0"/>
            <a:ext cx="4357821" cy="1782000"/>
          </a:xfrm>
        </p:spPr>
        <p:txBody>
          <a:bodyPr/>
          <a:lstStyle>
            <a:lvl1pPr>
              <a:defRPr/>
            </a:lvl1pPr>
          </a:lstStyle>
          <a:p>
            <a:pPr lvl="0"/>
            <a:r>
              <a:rPr lang="de-DE" noProof="0"/>
              <a:t>Bild durch Klicken auf Symbol hinzufügen</a:t>
            </a:r>
            <a:endParaRPr lang="de-DE" noProof="0" dirty="0"/>
          </a:p>
        </p:txBody>
      </p:sp>
      <p:sp>
        <p:nvSpPr>
          <p:cNvPr id="52" name="Bildplatzhalter 11">
            <a:extLst>
              <a:ext uri="{FF2B5EF4-FFF2-40B4-BE49-F238E27FC236}">
                <a16:creationId xmlns:a16="http://schemas.microsoft.com/office/drawing/2014/main" id="{853DD3A6-01B5-4113-B44D-7C881B7605E7}"/>
              </a:ext>
            </a:extLst>
          </p:cNvPr>
          <p:cNvSpPr>
            <a:spLocks noGrp="1"/>
          </p:cNvSpPr>
          <p:nvPr>
            <p:ph type="pic" sz="quarter" idx="19"/>
          </p:nvPr>
        </p:nvSpPr>
        <p:spPr>
          <a:xfrm>
            <a:off x="0" y="1926386"/>
            <a:ext cx="4357821" cy="1782000"/>
          </a:xfrm>
        </p:spPr>
        <p:txBody>
          <a:bodyPr/>
          <a:lstStyle>
            <a:lvl1pPr>
              <a:defRPr/>
            </a:lvl1pPr>
          </a:lstStyle>
          <a:p>
            <a:pPr lvl="0"/>
            <a:r>
              <a:rPr lang="de-DE" noProof="0"/>
              <a:t>Bild durch Klicken auf Symbol hinzufügen</a:t>
            </a:r>
            <a:endParaRPr lang="de-DE" noProof="0" dirty="0"/>
          </a:p>
        </p:txBody>
      </p:sp>
      <p:sp>
        <p:nvSpPr>
          <p:cNvPr id="53" name="Bildplatzhalter 11">
            <a:extLst>
              <a:ext uri="{FF2B5EF4-FFF2-40B4-BE49-F238E27FC236}">
                <a16:creationId xmlns:a16="http://schemas.microsoft.com/office/drawing/2014/main" id="{8540D4F5-7929-4C30-AC23-C3FE5A7BACB0}"/>
              </a:ext>
            </a:extLst>
          </p:cNvPr>
          <p:cNvSpPr>
            <a:spLocks noGrp="1"/>
          </p:cNvSpPr>
          <p:nvPr>
            <p:ph type="pic" sz="quarter" idx="20"/>
          </p:nvPr>
        </p:nvSpPr>
        <p:spPr>
          <a:xfrm>
            <a:off x="0" y="3852772"/>
            <a:ext cx="4357821" cy="1782000"/>
          </a:xfrm>
        </p:spPr>
        <p:txBody>
          <a:bodyPr/>
          <a:lstStyle>
            <a:lvl1pPr>
              <a:defRPr/>
            </a:lvl1pPr>
          </a:lstStyle>
          <a:p>
            <a:pPr lvl="0"/>
            <a:r>
              <a:rPr lang="de-DE" noProof="0"/>
              <a:t>Bild durch Klicken auf Symbol hinzufügen</a:t>
            </a:r>
            <a:endParaRPr lang="de-DE" noProof="0" dirty="0"/>
          </a:p>
        </p:txBody>
      </p:sp>
      <p:sp>
        <p:nvSpPr>
          <p:cNvPr id="54" name="Bildplatzhalter 11">
            <a:extLst>
              <a:ext uri="{FF2B5EF4-FFF2-40B4-BE49-F238E27FC236}">
                <a16:creationId xmlns:a16="http://schemas.microsoft.com/office/drawing/2014/main" id="{0CACA926-DBEB-41AD-8E66-95EAB082D0FC}"/>
              </a:ext>
            </a:extLst>
          </p:cNvPr>
          <p:cNvSpPr>
            <a:spLocks noGrp="1"/>
          </p:cNvSpPr>
          <p:nvPr>
            <p:ph type="pic" sz="quarter" idx="21"/>
          </p:nvPr>
        </p:nvSpPr>
        <p:spPr>
          <a:xfrm>
            <a:off x="0" y="5779157"/>
            <a:ext cx="4357821" cy="1782000"/>
          </a:xfrm>
        </p:spPr>
        <p:txBody>
          <a:bodyPr/>
          <a:lstStyle>
            <a:lvl1pPr>
              <a:defRPr/>
            </a:lvl1pPr>
          </a:lstStyle>
          <a:p>
            <a:pPr lvl="0"/>
            <a:r>
              <a:rPr lang="de-DE" noProof="0"/>
              <a:t>Bild durch Klicken auf Symbol hinzufügen</a:t>
            </a:r>
            <a:endParaRPr lang="de-DE" noProof="0" dirty="0"/>
          </a:p>
        </p:txBody>
      </p:sp>
      <p:sp>
        <p:nvSpPr>
          <p:cNvPr id="59" name="Bildplatzhalter 11">
            <a:extLst>
              <a:ext uri="{FF2B5EF4-FFF2-40B4-BE49-F238E27FC236}">
                <a16:creationId xmlns:a16="http://schemas.microsoft.com/office/drawing/2014/main" id="{5CAF856A-6B10-434F-90B0-5B1145E872CD}"/>
              </a:ext>
            </a:extLst>
          </p:cNvPr>
          <p:cNvSpPr>
            <a:spLocks noGrp="1"/>
          </p:cNvSpPr>
          <p:nvPr>
            <p:ph type="pic" sz="quarter" idx="22"/>
          </p:nvPr>
        </p:nvSpPr>
        <p:spPr>
          <a:xfrm>
            <a:off x="4540978" y="0"/>
            <a:ext cx="4357821" cy="1782000"/>
          </a:xfrm>
        </p:spPr>
        <p:txBody>
          <a:bodyPr/>
          <a:lstStyle>
            <a:lvl1pPr>
              <a:defRPr/>
            </a:lvl1pPr>
          </a:lstStyle>
          <a:p>
            <a:pPr lvl="0"/>
            <a:r>
              <a:rPr lang="de-DE" noProof="0"/>
              <a:t>Bild durch Klicken auf Symbol hinzufügen</a:t>
            </a:r>
            <a:endParaRPr lang="de-DE" noProof="0" dirty="0"/>
          </a:p>
        </p:txBody>
      </p:sp>
      <p:sp>
        <p:nvSpPr>
          <p:cNvPr id="60" name="Bildplatzhalter 11">
            <a:extLst>
              <a:ext uri="{FF2B5EF4-FFF2-40B4-BE49-F238E27FC236}">
                <a16:creationId xmlns:a16="http://schemas.microsoft.com/office/drawing/2014/main" id="{D875BD96-7797-45E9-B371-7A7A8B13878F}"/>
              </a:ext>
            </a:extLst>
          </p:cNvPr>
          <p:cNvSpPr>
            <a:spLocks noGrp="1"/>
          </p:cNvSpPr>
          <p:nvPr>
            <p:ph type="pic" sz="quarter" idx="23"/>
          </p:nvPr>
        </p:nvSpPr>
        <p:spPr>
          <a:xfrm>
            <a:off x="4540978" y="1926386"/>
            <a:ext cx="4357821" cy="1782000"/>
          </a:xfrm>
        </p:spPr>
        <p:txBody>
          <a:bodyPr/>
          <a:lstStyle>
            <a:lvl1pPr>
              <a:defRPr/>
            </a:lvl1pPr>
          </a:lstStyle>
          <a:p>
            <a:pPr lvl="0"/>
            <a:r>
              <a:rPr lang="de-DE" noProof="0"/>
              <a:t>Bild durch Klicken auf Symbol hinzufügen</a:t>
            </a:r>
            <a:endParaRPr lang="de-DE" noProof="0" dirty="0"/>
          </a:p>
        </p:txBody>
      </p:sp>
      <p:sp>
        <p:nvSpPr>
          <p:cNvPr id="61" name="Bildplatzhalter 11">
            <a:extLst>
              <a:ext uri="{FF2B5EF4-FFF2-40B4-BE49-F238E27FC236}">
                <a16:creationId xmlns:a16="http://schemas.microsoft.com/office/drawing/2014/main" id="{50C886E7-991F-4C16-AD9B-19A9760574CF}"/>
              </a:ext>
            </a:extLst>
          </p:cNvPr>
          <p:cNvSpPr>
            <a:spLocks noGrp="1"/>
          </p:cNvSpPr>
          <p:nvPr>
            <p:ph type="pic" sz="quarter" idx="24"/>
          </p:nvPr>
        </p:nvSpPr>
        <p:spPr>
          <a:xfrm>
            <a:off x="4540978" y="3852772"/>
            <a:ext cx="4357821" cy="1782000"/>
          </a:xfrm>
        </p:spPr>
        <p:txBody>
          <a:bodyPr/>
          <a:lstStyle>
            <a:lvl1pPr>
              <a:defRPr/>
            </a:lvl1pPr>
          </a:lstStyle>
          <a:p>
            <a:pPr lvl="0"/>
            <a:r>
              <a:rPr lang="de-DE" noProof="0"/>
              <a:t>Bild durch Klicken auf Symbol hinzufügen</a:t>
            </a:r>
            <a:endParaRPr lang="de-DE" noProof="0" dirty="0"/>
          </a:p>
        </p:txBody>
      </p:sp>
      <p:sp>
        <p:nvSpPr>
          <p:cNvPr id="62" name="Bildplatzhalter 11">
            <a:extLst>
              <a:ext uri="{FF2B5EF4-FFF2-40B4-BE49-F238E27FC236}">
                <a16:creationId xmlns:a16="http://schemas.microsoft.com/office/drawing/2014/main" id="{0A314EDC-7BDD-440F-BA77-8D7A5CC3E6A6}"/>
              </a:ext>
            </a:extLst>
          </p:cNvPr>
          <p:cNvSpPr>
            <a:spLocks noGrp="1"/>
          </p:cNvSpPr>
          <p:nvPr>
            <p:ph type="pic" sz="quarter" idx="25"/>
          </p:nvPr>
        </p:nvSpPr>
        <p:spPr>
          <a:xfrm>
            <a:off x="4540978" y="5779157"/>
            <a:ext cx="4357821" cy="1782000"/>
          </a:xfrm>
        </p:spPr>
        <p:txBody>
          <a:bodyPr/>
          <a:lstStyle>
            <a:lvl1pPr>
              <a:defRPr/>
            </a:lvl1pPr>
          </a:lstStyle>
          <a:p>
            <a:pPr lvl="0"/>
            <a:r>
              <a:rPr lang="de-DE" noProof="0"/>
              <a:t>Bild durch Klicken auf Symbol hinzufügen</a:t>
            </a:r>
            <a:endParaRPr lang="de-DE" noProof="0" dirty="0"/>
          </a:p>
        </p:txBody>
      </p:sp>
      <p:sp>
        <p:nvSpPr>
          <p:cNvPr id="63" name="Bildplatzhalter 11">
            <a:extLst>
              <a:ext uri="{FF2B5EF4-FFF2-40B4-BE49-F238E27FC236}">
                <a16:creationId xmlns:a16="http://schemas.microsoft.com/office/drawing/2014/main" id="{5283CFE7-34B1-4418-9A03-A322673D7AF0}"/>
              </a:ext>
            </a:extLst>
          </p:cNvPr>
          <p:cNvSpPr>
            <a:spLocks noGrp="1"/>
          </p:cNvSpPr>
          <p:nvPr>
            <p:ph type="pic" sz="quarter" idx="26"/>
          </p:nvPr>
        </p:nvSpPr>
        <p:spPr>
          <a:xfrm>
            <a:off x="9081954" y="0"/>
            <a:ext cx="4357821" cy="1782000"/>
          </a:xfrm>
        </p:spPr>
        <p:txBody>
          <a:bodyPr/>
          <a:lstStyle>
            <a:lvl1pPr>
              <a:defRPr/>
            </a:lvl1pPr>
          </a:lstStyle>
          <a:p>
            <a:pPr lvl="0"/>
            <a:r>
              <a:rPr lang="de-DE" noProof="0"/>
              <a:t>Bild durch Klicken auf Symbol hinzufügen</a:t>
            </a:r>
            <a:endParaRPr lang="de-DE" noProof="0" dirty="0"/>
          </a:p>
        </p:txBody>
      </p:sp>
      <p:sp>
        <p:nvSpPr>
          <p:cNvPr id="64" name="Bildplatzhalter 11">
            <a:extLst>
              <a:ext uri="{FF2B5EF4-FFF2-40B4-BE49-F238E27FC236}">
                <a16:creationId xmlns:a16="http://schemas.microsoft.com/office/drawing/2014/main" id="{26A5B8A2-4BB7-4F4D-9C16-419513E0A1FD}"/>
              </a:ext>
            </a:extLst>
          </p:cNvPr>
          <p:cNvSpPr>
            <a:spLocks noGrp="1"/>
          </p:cNvSpPr>
          <p:nvPr>
            <p:ph type="pic" sz="quarter" idx="27"/>
          </p:nvPr>
        </p:nvSpPr>
        <p:spPr>
          <a:xfrm>
            <a:off x="9081954" y="1926386"/>
            <a:ext cx="4357821" cy="1782000"/>
          </a:xfrm>
        </p:spPr>
        <p:txBody>
          <a:bodyPr/>
          <a:lstStyle>
            <a:lvl1pPr>
              <a:defRPr/>
            </a:lvl1pPr>
          </a:lstStyle>
          <a:p>
            <a:pPr lvl="0"/>
            <a:r>
              <a:rPr lang="de-DE" noProof="0"/>
              <a:t>Bild durch Klicken auf Symbol hinzufügen</a:t>
            </a:r>
            <a:endParaRPr lang="de-DE" noProof="0" dirty="0"/>
          </a:p>
        </p:txBody>
      </p:sp>
      <p:sp>
        <p:nvSpPr>
          <p:cNvPr id="65" name="Bildplatzhalter 11">
            <a:extLst>
              <a:ext uri="{FF2B5EF4-FFF2-40B4-BE49-F238E27FC236}">
                <a16:creationId xmlns:a16="http://schemas.microsoft.com/office/drawing/2014/main" id="{3B90F5B3-37B3-4F85-9E4B-BC07AF0E064D}"/>
              </a:ext>
            </a:extLst>
          </p:cNvPr>
          <p:cNvSpPr>
            <a:spLocks noGrp="1"/>
          </p:cNvSpPr>
          <p:nvPr>
            <p:ph type="pic" sz="quarter" idx="28"/>
          </p:nvPr>
        </p:nvSpPr>
        <p:spPr>
          <a:xfrm>
            <a:off x="9081954" y="3852772"/>
            <a:ext cx="4357821" cy="1782000"/>
          </a:xfrm>
        </p:spPr>
        <p:txBody>
          <a:bodyPr/>
          <a:lstStyle>
            <a:lvl1pPr>
              <a:defRPr/>
            </a:lvl1pPr>
          </a:lstStyle>
          <a:p>
            <a:pPr lvl="0"/>
            <a:r>
              <a:rPr lang="de-DE" noProof="0"/>
              <a:t>Bild durch Klicken auf Symbol hinzufügen</a:t>
            </a:r>
            <a:endParaRPr lang="de-DE" noProof="0" dirty="0"/>
          </a:p>
        </p:txBody>
      </p:sp>
      <p:sp>
        <p:nvSpPr>
          <p:cNvPr id="66" name="Bildplatzhalter 11">
            <a:extLst>
              <a:ext uri="{FF2B5EF4-FFF2-40B4-BE49-F238E27FC236}">
                <a16:creationId xmlns:a16="http://schemas.microsoft.com/office/drawing/2014/main" id="{208EE396-4F46-440F-A6F2-4D39C3824FB5}"/>
              </a:ext>
            </a:extLst>
          </p:cNvPr>
          <p:cNvSpPr>
            <a:spLocks noGrp="1"/>
          </p:cNvSpPr>
          <p:nvPr>
            <p:ph type="pic" sz="quarter" idx="29"/>
          </p:nvPr>
        </p:nvSpPr>
        <p:spPr>
          <a:xfrm>
            <a:off x="9081954" y="5779157"/>
            <a:ext cx="4357821" cy="1782000"/>
          </a:xfrm>
        </p:spPr>
        <p:txBody>
          <a:bodyPr/>
          <a:lstStyle>
            <a:lvl1pPr>
              <a:defRPr/>
            </a:lvl1pPr>
          </a:lstStyle>
          <a:p>
            <a:pPr lvl="0"/>
            <a:r>
              <a:rPr lang="de-DE" noProof="0"/>
              <a:t>Bild durch Klicken auf Symbol hinzufügen</a:t>
            </a:r>
            <a:endParaRPr lang="de-DE" noProof="0" dirty="0"/>
          </a:p>
        </p:txBody>
      </p:sp>
      <p:sp>
        <p:nvSpPr>
          <p:cNvPr id="48" name="Titel 1"/>
          <p:cNvSpPr>
            <a:spLocks noGrp="1"/>
          </p:cNvSpPr>
          <p:nvPr>
            <p:ph type="title"/>
          </p:nvPr>
        </p:nvSpPr>
        <p:spPr bwMode="gray">
          <a:xfrm>
            <a:off x="8454887" y="4580710"/>
            <a:ext cx="4984888" cy="1713903"/>
          </a:xfrm>
          <a:prstGeom prst="callout1">
            <a:avLst>
              <a:gd name="adj1" fmla="val -50"/>
              <a:gd name="adj2" fmla="val -11"/>
              <a:gd name="adj3" fmla="val 207"/>
              <a:gd name="adj4" fmla="val 100230"/>
            </a:avLst>
          </a:prstGeom>
          <a:solidFill>
            <a:schemeClr val="accent2">
              <a:alpha val="85000"/>
            </a:schemeClr>
          </a:solidFill>
          <a:ln w="25400">
            <a:solidFill>
              <a:schemeClr val="bg1"/>
            </a:solidFill>
          </a:ln>
        </p:spPr>
        <p:txBody>
          <a:bodyPr lIns="216000" tIns="108000" rIns="378000" bIns="108000">
            <a:spAutoFit/>
          </a:bodyPr>
          <a:lstStyle>
            <a:lvl1pPr algn="r">
              <a:defRPr sz="3600">
                <a:solidFill>
                  <a:schemeClr val="bg1"/>
                </a:solidFill>
              </a:defRPr>
            </a:lvl1pPr>
          </a:lstStyle>
          <a:p>
            <a:r>
              <a:rPr lang="de-DE"/>
              <a:t>Mastertitelformat bearbeiten</a:t>
            </a:r>
            <a:endParaRPr lang="de-DE" dirty="0"/>
          </a:p>
        </p:txBody>
      </p:sp>
      <p:sp>
        <p:nvSpPr>
          <p:cNvPr id="19" name="Fußzeilenplatzhalter 2">
            <a:extLst>
              <a:ext uri="{FF2B5EF4-FFF2-40B4-BE49-F238E27FC236}">
                <a16:creationId xmlns:a16="http://schemas.microsoft.com/office/drawing/2014/main" id="{01EF94B9-20E7-46F4-A685-B3ECCCC2E0F7}"/>
              </a:ext>
            </a:extLst>
          </p:cNvPr>
          <p:cNvSpPr>
            <a:spLocks noGrp="1"/>
          </p:cNvSpPr>
          <p:nvPr>
            <p:ph type="ftr" sz="quarter" idx="30"/>
          </p:nvPr>
        </p:nvSpPr>
        <p:spPr/>
        <p:txBody>
          <a:bodyPr/>
          <a:lstStyle>
            <a:lvl1pPr>
              <a:defRPr/>
            </a:lvl1pPr>
          </a:lstStyle>
          <a:p>
            <a:pPr>
              <a:defRPr/>
            </a:pPr>
            <a:r>
              <a:rPr lang="de-DE"/>
              <a:t>© WFBB (2020) | Titel der Präsentation</a:t>
            </a:r>
          </a:p>
        </p:txBody>
      </p:sp>
    </p:spTree>
    <p:extLst>
      <p:ext uri="{BB962C8B-B14F-4D97-AF65-F5344CB8AC3E}">
        <p14:creationId xmlns:p14="http://schemas.microsoft.com/office/powerpoint/2010/main" val="400232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lage 5x4">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E11C421D-4995-402D-8C20-DF4324946E3C}"/>
              </a:ext>
            </a:extLst>
          </p:cNvPr>
          <p:cNvSpPr/>
          <p:nvPr userDrawn="1"/>
        </p:nvSpPr>
        <p:spPr>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grpSp>
        <p:nvGrpSpPr>
          <p:cNvPr id="24" name="Gruppieren 10">
            <a:extLst>
              <a:ext uri="{FF2B5EF4-FFF2-40B4-BE49-F238E27FC236}">
                <a16:creationId xmlns:a16="http://schemas.microsoft.com/office/drawing/2014/main" id="{A1729194-80C2-489B-BB56-D0789C9C76DC}"/>
              </a:ext>
            </a:extLst>
          </p:cNvPr>
          <p:cNvGrpSpPr>
            <a:grpSpLocks/>
          </p:cNvGrpSpPr>
          <p:nvPr userDrawn="1"/>
        </p:nvGrpSpPr>
        <p:grpSpPr bwMode="auto">
          <a:xfrm>
            <a:off x="0" y="98425"/>
            <a:ext cx="13452475" cy="7451725"/>
            <a:chOff x="0" y="98854"/>
            <a:chExt cx="10701973" cy="7451297"/>
          </a:xfrm>
        </p:grpSpPr>
        <p:sp>
          <p:nvSpPr>
            <p:cNvPr id="25" name="Rechteck 24">
              <a:extLst>
                <a:ext uri="{FF2B5EF4-FFF2-40B4-BE49-F238E27FC236}">
                  <a16:creationId xmlns:a16="http://schemas.microsoft.com/office/drawing/2014/main" id="{100B108A-C0C6-43B7-9886-CB5AA2ED2782}"/>
                </a:ext>
              </a:extLst>
            </p:cNvPr>
            <p:cNvSpPr/>
            <p:nvPr userDrawn="1"/>
          </p:nvSpPr>
          <p:spPr bwMode="gray">
            <a:xfrm>
              <a:off x="0" y="98854"/>
              <a:ext cx="10691870" cy="1112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26" name="Rechteck 25">
              <a:extLst>
                <a:ext uri="{FF2B5EF4-FFF2-40B4-BE49-F238E27FC236}">
                  <a16:creationId xmlns:a16="http://schemas.microsoft.com/office/drawing/2014/main" id="{2CF5EC1A-B2F8-4807-AA6D-D61DBDF0434D}"/>
                </a:ext>
              </a:extLst>
            </p:cNvPr>
            <p:cNvSpPr/>
            <p:nvPr userDrawn="1"/>
          </p:nvSpPr>
          <p:spPr bwMode="gray">
            <a:xfrm>
              <a:off x="10103" y="6437378"/>
              <a:ext cx="10691870" cy="111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grpSp>
      <p:sp>
        <p:nvSpPr>
          <p:cNvPr id="12" name="Bildplatzhalter 11"/>
          <p:cNvSpPr>
            <a:spLocks noGrp="1"/>
          </p:cNvSpPr>
          <p:nvPr>
            <p:ph type="pic" sz="quarter" idx="18"/>
          </p:nvPr>
        </p:nvSpPr>
        <p:spPr>
          <a:xfrm>
            <a:off x="0" y="0"/>
            <a:ext cx="2543194" cy="1782000"/>
          </a:xfrm>
        </p:spPr>
        <p:txBody>
          <a:bodyPr/>
          <a:lstStyle>
            <a:lvl1pPr>
              <a:defRPr/>
            </a:lvl1pPr>
          </a:lstStyle>
          <a:p>
            <a:pPr lvl="0"/>
            <a:r>
              <a:rPr lang="de-DE" noProof="0"/>
              <a:t>Bild durch Klicken auf Symbol hinzufügen</a:t>
            </a:r>
            <a:endParaRPr lang="de-DE" noProof="0" dirty="0"/>
          </a:p>
        </p:txBody>
      </p:sp>
      <p:sp>
        <p:nvSpPr>
          <p:cNvPr id="52" name="Bildplatzhalter 11">
            <a:extLst>
              <a:ext uri="{FF2B5EF4-FFF2-40B4-BE49-F238E27FC236}">
                <a16:creationId xmlns:a16="http://schemas.microsoft.com/office/drawing/2014/main" id="{853DD3A6-01B5-4113-B44D-7C881B7605E7}"/>
              </a:ext>
            </a:extLst>
          </p:cNvPr>
          <p:cNvSpPr>
            <a:spLocks noGrp="1"/>
          </p:cNvSpPr>
          <p:nvPr>
            <p:ph type="pic" sz="quarter" idx="19"/>
          </p:nvPr>
        </p:nvSpPr>
        <p:spPr>
          <a:xfrm>
            <a:off x="0" y="1926386"/>
            <a:ext cx="2543194" cy="1782000"/>
          </a:xfrm>
        </p:spPr>
        <p:txBody>
          <a:bodyPr/>
          <a:lstStyle>
            <a:lvl1pPr>
              <a:defRPr/>
            </a:lvl1pPr>
          </a:lstStyle>
          <a:p>
            <a:pPr lvl="0"/>
            <a:r>
              <a:rPr lang="de-DE" noProof="0"/>
              <a:t>Bild durch Klicken auf Symbol hinzufügen</a:t>
            </a:r>
            <a:endParaRPr lang="de-DE" noProof="0" dirty="0"/>
          </a:p>
        </p:txBody>
      </p:sp>
      <p:sp>
        <p:nvSpPr>
          <p:cNvPr id="53" name="Bildplatzhalter 11">
            <a:extLst>
              <a:ext uri="{FF2B5EF4-FFF2-40B4-BE49-F238E27FC236}">
                <a16:creationId xmlns:a16="http://schemas.microsoft.com/office/drawing/2014/main" id="{8540D4F5-7929-4C30-AC23-C3FE5A7BACB0}"/>
              </a:ext>
            </a:extLst>
          </p:cNvPr>
          <p:cNvSpPr>
            <a:spLocks noGrp="1"/>
          </p:cNvSpPr>
          <p:nvPr>
            <p:ph type="pic" sz="quarter" idx="20"/>
          </p:nvPr>
        </p:nvSpPr>
        <p:spPr>
          <a:xfrm>
            <a:off x="0" y="3852772"/>
            <a:ext cx="2543194" cy="1782000"/>
          </a:xfrm>
        </p:spPr>
        <p:txBody>
          <a:bodyPr/>
          <a:lstStyle>
            <a:lvl1pPr>
              <a:defRPr/>
            </a:lvl1pPr>
          </a:lstStyle>
          <a:p>
            <a:pPr lvl="0"/>
            <a:r>
              <a:rPr lang="de-DE" noProof="0"/>
              <a:t>Bild durch Klicken auf Symbol hinzufügen</a:t>
            </a:r>
            <a:endParaRPr lang="de-DE" noProof="0" dirty="0"/>
          </a:p>
        </p:txBody>
      </p:sp>
      <p:sp>
        <p:nvSpPr>
          <p:cNvPr id="54" name="Bildplatzhalter 11">
            <a:extLst>
              <a:ext uri="{FF2B5EF4-FFF2-40B4-BE49-F238E27FC236}">
                <a16:creationId xmlns:a16="http://schemas.microsoft.com/office/drawing/2014/main" id="{0CACA926-DBEB-41AD-8E66-95EAB082D0FC}"/>
              </a:ext>
            </a:extLst>
          </p:cNvPr>
          <p:cNvSpPr>
            <a:spLocks noGrp="1"/>
          </p:cNvSpPr>
          <p:nvPr>
            <p:ph type="pic" sz="quarter" idx="21"/>
          </p:nvPr>
        </p:nvSpPr>
        <p:spPr>
          <a:xfrm>
            <a:off x="0" y="5779157"/>
            <a:ext cx="2543194" cy="1782000"/>
          </a:xfrm>
        </p:spPr>
        <p:txBody>
          <a:bodyPr/>
          <a:lstStyle>
            <a:lvl1pPr>
              <a:defRPr/>
            </a:lvl1pPr>
          </a:lstStyle>
          <a:p>
            <a:pPr lvl="0"/>
            <a:r>
              <a:rPr lang="de-DE" noProof="0"/>
              <a:t>Bild durch Klicken auf Symbol hinzufügen</a:t>
            </a:r>
            <a:endParaRPr lang="de-DE" noProof="0" dirty="0"/>
          </a:p>
        </p:txBody>
      </p:sp>
      <p:sp>
        <p:nvSpPr>
          <p:cNvPr id="59" name="Bildplatzhalter 11">
            <a:extLst>
              <a:ext uri="{FF2B5EF4-FFF2-40B4-BE49-F238E27FC236}">
                <a16:creationId xmlns:a16="http://schemas.microsoft.com/office/drawing/2014/main" id="{5CAF856A-6B10-434F-90B0-5B1145E872CD}"/>
              </a:ext>
            </a:extLst>
          </p:cNvPr>
          <p:cNvSpPr>
            <a:spLocks noGrp="1"/>
          </p:cNvSpPr>
          <p:nvPr>
            <p:ph type="pic" sz="quarter" idx="22"/>
          </p:nvPr>
        </p:nvSpPr>
        <p:spPr>
          <a:xfrm>
            <a:off x="2724146" y="0"/>
            <a:ext cx="2543194" cy="1782000"/>
          </a:xfrm>
        </p:spPr>
        <p:txBody>
          <a:bodyPr/>
          <a:lstStyle>
            <a:lvl1pPr>
              <a:defRPr/>
            </a:lvl1pPr>
          </a:lstStyle>
          <a:p>
            <a:pPr lvl="0"/>
            <a:r>
              <a:rPr lang="de-DE" noProof="0"/>
              <a:t>Bild durch Klicken auf Symbol hinzufügen</a:t>
            </a:r>
            <a:endParaRPr lang="de-DE" noProof="0" dirty="0"/>
          </a:p>
        </p:txBody>
      </p:sp>
      <p:sp>
        <p:nvSpPr>
          <p:cNvPr id="60" name="Bildplatzhalter 11">
            <a:extLst>
              <a:ext uri="{FF2B5EF4-FFF2-40B4-BE49-F238E27FC236}">
                <a16:creationId xmlns:a16="http://schemas.microsoft.com/office/drawing/2014/main" id="{D875BD96-7797-45E9-B371-7A7A8B13878F}"/>
              </a:ext>
            </a:extLst>
          </p:cNvPr>
          <p:cNvSpPr>
            <a:spLocks noGrp="1"/>
          </p:cNvSpPr>
          <p:nvPr>
            <p:ph type="pic" sz="quarter" idx="23"/>
          </p:nvPr>
        </p:nvSpPr>
        <p:spPr>
          <a:xfrm>
            <a:off x="2724146" y="1926386"/>
            <a:ext cx="2543194" cy="1782000"/>
          </a:xfrm>
        </p:spPr>
        <p:txBody>
          <a:bodyPr/>
          <a:lstStyle>
            <a:lvl1pPr>
              <a:defRPr/>
            </a:lvl1pPr>
          </a:lstStyle>
          <a:p>
            <a:pPr lvl="0"/>
            <a:r>
              <a:rPr lang="de-DE" noProof="0"/>
              <a:t>Bild durch Klicken auf Symbol hinzufügen</a:t>
            </a:r>
            <a:endParaRPr lang="de-DE" noProof="0" dirty="0"/>
          </a:p>
        </p:txBody>
      </p:sp>
      <p:sp>
        <p:nvSpPr>
          <p:cNvPr id="61" name="Bildplatzhalter 11">
            <a:extLst>
              <a:ext uri="{FF2B5EF4-FFF2-40B4-BE49-F238E27FC236}">
                <a16:creationId xmlns:a16="http://schemas.microsoft.com/office/drawing/2014/main" id="{50C886E7-991F-4C16-AD9B-19A9760574CF}"/>
              </a:ext>
            </a:extLst>
          </p:cNvPr>
          <p:cNvSpPr>
            <a:spLocks noGrp="1"/>
          </p:cNvSpPr>
          <p:nvPr>
            <p:ph type="pic" sz="quarter" idx="24"/>
          </p:nvPr>
        </p:nvSpPr>
        <p:spPr>
          <a:xfrm>
            <a:off x="2724146" y="3852772"/>
            <a:ext cx="2543194" cy="1782000"/>
          </a:xfrm>
        </p:spPr>
        <p:txBody>
          <a:bodyPr/>
          <a:lstStyle>
            <a:lvl1pPr>
              <a:defRPr/>
            </a:lvl1pPr>
          </a:lstStyle>
          <a:p>
            <a:pPr lvl="0"/>
            <a:r>
              <a:rPr lang="de-DE" noProof="0"/>
              <a:t>Bild durch Klicken auf Symbol hinzufügen</a:t>
            </a:r>
            <a:endParaRPr lang="de-DE" noProof="0" dirty="0"/>
          </a:p>
        </p:txBody>
      </p:sp>
      <p:sp>
        <p:nvSpPr>
          <p:cNvPr id="62" name="Bildplatzhalter 11">
            <a:extLst>
              <a:ext uri="{FF2B5EF4-FFF2-40B4-BE49-F238E27FC236}">
                <a16:creationId xmlns:a16="http://schemas.microsoft.com/office/drawing/2014/main" id="{0A314EDC-7BDD-440F-BA77-8D7A5CC3E6A6}"/>
              </a:ext>
            </a:extLst>
          </p:cNvPr>
          <p:cNvSpPr>
            <a:spLocks noGrp="1"/>
          </p:cNvSpPr>
          <p:nvPr>
            <p:ph type="pic" sz="quarter" idx="25"/>
          </p:nvPr>
        </p:nvSpPr>
        <p:spPr>
          <a:xfrm>
            <a:off x="2724146" y="5779157"/>
            <a:ext cx="2543194" cy="1782000"/>
          </a:xfrm>
        </p:spPr>
        <p:txBody>
          <a:bodyPr/>
          <a:lstStyle>
            <a:lvl1pPr>
              <a:defRPr/>
            </a:lvl1pPr>
          </a:lstStyle>
          <a:p>
            <a:pPr lvl="0"/>
            <a:r>
              <a:rPr lang="de-DE" noProof="0"/>
              <a:t>Bild durch Klicken auf Symbol hinzufügen</a:t>
            </a:r>
            <a:endParaRPr lang="de-DE" noProof="0" dirty="0"/>
          </a:p>
        </p:txBody>
      </p:sp>
      <p:sp>
        <p:nvSpPr>
          <p:cNvPr id="63" name="Bildplatzhalter 11">
            <a:extLst>
              <a:ext uri="{FF2B5EF4-FFF2-40B4-BE49-F238E27FC236}">
                <a16:creationId xmlns:a16="http://schemas.microsoft.com/office/drawing/2014/main" id="{5283CFE7-34B1-4418-9A03-A322673D7AF0}"/>
              </a:ext>
            </a:extLst>
          </p:cNvPr>
          <p:cNvSpPr>
            <a:spLocks noGrp="1"/>
          </p:cNvSpPr>
          <p:nvPr>
            <p:ph type="pic" sz="quarter" idx="26"/>
          </p:nvPr>
        </p:nvSpPr>
        <p:spPr>
          <a:xfrm>
            <a:off x="5444399" y="0"/>
            <a:ext cx="2543194" cy="1782000"/>
          </a:xfrm>
        </p:spPr>
        <p:txBody>
          <a:bodyPr/>
          <a:lstStyle>
            <a:lvl1pPr>
              <a:defRPr/>
            </a:lvl1pPr>
          </a:lstStyle>
          <a:p>
            <a:pPr lvl="0"/>
            <a:r>
              <a:rPr lang="de-DE" noProof="0"/>
              <a:t>Bild durch Klicken auf Symbol hinzufügen</a:t>
            </a:r>
            <a:endParaRPr lang="de-DE" noProof="0" dirty="0"/>
          </a:p>
        </p:txBody>
      </p:sp>
      <p:sp>
        <p:nvSpPr>
          <p:cNvPr id="64" name="Bildplatzhalter 11">
            <a:extLst>
              <a:ext uri="{FF2B5EF4-FFF2-40B4-BE49-F238E27FC236}">
                <a16:creationId xmlns:a16="http://schemas.microsoft.com/office/drawing/2014/main" id="{26A5B8A2-4BB7-4F4D-9C16-419513E0A1FD}"/>
              </a:ext>
            </a:extLst>
          </p:cNvPr>
          <p:cNvSpPr>
            <a:spLocks noGrp="1"/>
          </p:cNvSpPr>
          <p:nvPr>
            <p:ph type="pic" sz="quarter" idx="27"/>
          </p:nvPr>
        </p:nvSpPr>
        <p:spPr>
          <a:xfrm>
            <a:off x="5444399" y="1926386"/>
            <a:ext cx="2543194" cy="1782000"/>
          </a:xfrm>
        </p:spPr>
        <p:txBody>
          <a:bodyPr/>
          <a:lstStyle>
            <a:lvl1pPr>
              <a:defRPr/>
            </a:lvl1pPr>
          </a:lstStyle>
          <a:p>
            <a:pPr lvl="0"/>
            <a:r>
              <a:rPr lang="de-DE" noProof="0"/>
              <a:t>Bild durch Klicken auf Symbol hinzufügen</a:t>
            </a:r>
            <a:endParaRPr lang="de-DE" noProof="0" dirty="0"/>
          </a:p>
        </p:txBody>
      </p:sp>
      <p:sp>
        <p:nvSpPr>
          <p:cNvPr id="65" name="Bildplatzhalter 11">
            <a:extLst>
              <a:ext uri="{FF2B5EF4-FFF2-40B4-BE49-F238E27FC236}">
                <a16:creationId xmlns:a16="http://schemas.microsoft.com/office/drawing/2014/main" id="{3B90F5B3-37B3-4F85-9E4B-BC07AF0E064D}"/>
              </a:ext>
            </a:extLst>
          </p:cNvPr>
          <p:cNvSpPr>
            <a:spLocks noGrp="1"/>
          </p:cNvSpPr>
          <p:nvPr>
            <p:ph type="pic" sz="quarter" idx="28"/>
          </p:nvPr>
        </p:nvSpPr>
        <p:spPr>
          <a:xfrm>
            <a:off x="5444399" y="3852772"/>
            <a:ext cx="2543194" cy="1782000"/>
          </a:xfrm>
        </p:spPr>
        <p:txBody>
          <a:bodyPr/>
          <a:lstStyle>
            <a:lvl1pPr>
              <a:defRPr/>
            </a:lvl1pPr>
          </a:lstStyle>
          <a:p>
            <a:pPr lvl="0"/>
            <a:r>
              <a:rPr lang="de-DE" noProof="0"/>
              <a:t>Bild durch Klicken auf Symbol hinzufügen</a:t>
            </a:r>
            <a:endParaRPr lang="de-DE" noProof="0" dirty="0"/>
          </a:p>
        </p:txBody>
      </p:sp>
      <p:sp>
        <p:nvSpPr>
          <p:cNvPr id="66" name="Bildplatzhalter 11">
            <a:extLst>
              <a:ext uri="{FF2B5EF4-FFF2-40B4-BE49-F238E27FC236}">
                <a16:creationId xmlns:a16="http://schemas.microsoft.com/office/drawing/2014/main" id="{208EE396-4F46-440F-A6F2-4D39C3824FB5}"/>
              </a:ext>
            </a:extLst>
          </p:cNvPr>
          <p:cNvSpPr>
            <a:spLocks noGrp="1"/>
          </p:cNvSpPr>
          <p:nvPr>
            <p:ph type="pic" sz="quarter" idx="29"/>
          </p:nvPr>
        </p:nvSpPr>
        <p:spPr>
          <a:xfrm>
            <a:off x="5444399" y="5779157"/>
            <a:ext cx="2543194" cy="1782000"/>
          </a:xfrm>
        </p:spPr>
        <p:txBody>
          <a:bodyPr/>
          <a:lstStyle>
            <a:lvl1pPr>
              <a:defRPr/>
            </a:lvl1pPr>
          </a:lstStyle>
          <a:p>
            <a:pPr lvl="0"/>
            <a:r>
              <a:rPr lang="de-DE" noProof="0"/>
              <a:t>Bild durch Klicken auf Symbol hinzufügen</a:t>
            </a:r>
            <a:endParaRPr lang="de-DE" noProof="0" dirty="0"/>
          </a:p>
        </p:txBody>
      </p:sp>
      <p:sp>
        <p:nvSpPr>
          <p:cNvPr id="67" name="Bildplatzhalter 11">
            <a:extLst>
              <a:ext uri="{FF2B5EF4-FFF2-40B4-BE49-F238E27FC236}">
                <a16:creationId xmlns:a16="http://schemas.microsoft.com/office/drawing/2014/main" id="{B4DA2EB7-E4A0-4F59-B09E-A37AF3D1E84E}"/>
              </a:ext>
            </a:extLst>
          </p:cNvPr>
          <p:cNvSpPr>
            <a:spLocks noGrp="1"/>
          </p:cNvSpPr>
          <p:nvPr>
            <p:ph type="pic" sz="quarter" idx="30"/>
          </p:nvPr>
        </p:nvSpPr>
        <p:spPr>
          <a:xfrm>
            <a:off x="8164653" y="0"/>
            <a:ext cx="2543194" cy="1782000"/>
          </a:xfrm>
        </p:spPr>
        <p:txBody>
          <a:bodyPr/>
          <a:lstStyle>
            <a:lvl1pPr>
              <a:defRPr/>
            </a:lvl1pPr>
          </a:lstStyle>
          <a:p>
            <a:pPr lvl="0"/>
            <a:r>
              <a:rPr lang="de-DE" noProof="0"/>
              <a:t>Bild durch Klicken auf Symbol hinzufügen</a:t>
            </a:r>
            <a:endParaRPr lang="de-DE" noProof="0" dirty="0"/>
          </a:p>
        </p:txBody>
      </p:sp>
      <p:sp>
        <p:nvSpPr>
          <p:cNvPr id="68" name="Bildplatzhalter 11">
            <a:extLst>
              <a:ext uri="{FF2B5EF4-FFF2-40B4-BE49-F238E27FC236}">
                <a16:creationId xmlns:a16="http://schemas.microsoft.com/office/drawing/2014/main" id="{3F779688-FF71-46BB-A8E4-1EB1990CCE23}"/>
              </a:ext>
            </a:extLst>
          </p:cNvPr>
          <p:cNvSpPr>
            <a:spLocks noGrp="1"/>
          </p:cNvSpPr>
          <p:nvPr>
            <p:ph type="pic" sz="quarter" idx="31"/>
          </p:nvPr>
        </p:nvSpPr>
        <p:spPr>
          <a:xfrm>
            <a:off x="8164653" y="1926386"/>
            <a:ext cx="2543194" cy="1782000"/>
          </a:xfrm>
        </p:spPr>
        <p:txBody>
          <a:bodyPr/>
          <a:lstStyle>
            <a:lvl1pPr>
              <a:defRPr/>
            </a:lvl1pPr>
          </a:lstStyle>
          <a:p>
            <a:pPr lvl="0"/>
            <a:r>
              <a:rPr lang="de-DE" noProof="0"/>
              <a:t>Bild durch Klicken auf Symbol hinzufügen</a:t>
            </a:r>
            <a:endParaRPr lang="de-DE" noProof="0" dirty="0"/>
          </a:p>
        </p:txBody>
      </p:sp>
      <p:sp>
        <p:nvSpPr>
          <p:cNvPr id="69" name="Bildplatzhalter 11">
            <a:extLst>
              <a:ext uri="{FF2B5EF4-FFF2-40B4-BE49-F238E27FC236}">
                <a16:creationId xmlns:a16="http://schemas.microsoft.com/office/drawing/2014/main" id="{904CE7FF-21BA-4012-A622-C0B6C1A8CDBF}"/>
              </a:ext>
            </a:extLst>
          </p:cNvPr>
          <p:cNvSpPr>
            <a:spLocks noGrp="1"/>
          </p:cNvSpPr>
          <p:nvPr>
            <p:ph type="pic" sz="quarter" idx="32"/>
          </p:nvPr>
        </p:nvSpPr>
        <p:spPr>
          <a:xfrm>
            <a:off x="8164653" y="3852772"/>
            <a:ext cx="2543194" cy="1782000"/>
          </a:xfrm>
        </p:spPr>
        <p:txBody>
          <a:bodyPr/>
          <a:lstStyle>
            <a:lvl1pPr>
              <a:defRPr/>
            </a:lvl1pPr>
          </a:lstStyle>
          <a:p>
            <a:pPr lvl="0"/>
            <a:r>
              <a:rPr lang="de-DE" noProof="0"/>
              <a:t>Bild durch Klicken auf Symbol hinzufügen</a:t>
            </a:r>
            <a:endParaRPr lang="de-DE" noProof="0" dirty="0"/>
          </a:p>
        </p:txBody>
      </p:sp>
      <p:sp>
        <p:nvSpPr>
          <p:cNvPr id="70" name="Bildplatzhalter 11">
            <a:extLst>
              <a:ext uri="{FF2B5EF4-FFF2-40B4-BE49-F238E27FC236}">
                <a16:creationId xmlns:a16="http://schemas.microsoft.com/office/drawing/2014/main" id="{78F5C5AF-C40E-4194-81BF-466A9EF881C5}"/>
              </a:ext>
            </a:extLst>
          </p:cNvPr>
          <p:cNvSpPr>
            <a:spLocks noGrp="1"/>
          </p:cNvSpPr>
          <p:nvPr>
            <p:ph type="pic" sz="quarter" idx="33"/>
          </p:nvPr>
        </p:nvSpPr>
        <p:spPr>
          <a:xfrm>
            <a:off x="8164653" y="5779157"/>
            <a:ext cx="2543194" cy="1782000"/>
          </a:xfrm>
        </p:spPr>
        <p:txBody>
          <a:bodyPr/>
          <a:lstStyle>
            <a:lvl1pPr>
              <a:defRPr/>
            </a:lvl1pPr>
          </a:lstStyle>
          <a:p>
            <a:pPr lvl="0"/>
            <a:r>
              <a:rPr lang="de-DE" noProof="0"/>
              <a:t>Bild durch Klicken auf Symbol hinzufügen</a:t>
            </a:r>
            <a:endParaRPr lang="de-DE" noProof="0" dirty="0"/>
          </a:p>
        </p:txBody>
      </p:sp>
      <p:sp>
        <p:nvSpPr>
          <p:cNvPr id="71" name="Bildplatzhalter 11">
            <a:extLst>
              <a:ext uri="{FF2B5EF4-FFF2-40B4-BE49-F238E27FC236}">
                <a16:creationId xmlns:a16="http://schemas.microsoft.com/office/drawing/2014/main" id="{A28E215E-BEF1-4B67-8647-5D3CB6D35D4A}"/>
              </a:ext>
            </a:extLst>
          </p:cNvPr>
          <p:cNvSpPr>
            <a:spLocks noGrp="1"/>
          </p:cNvSpPr>
          <p:nvPr>
            <p:ph type="pic" sz="quarter" idx="34"/>
          </p:nvPr>
        </p:nvSpPr>
        <p:spPr>
          <a:xfrm>
            <a:off x="10893045" y="0"/>
            <a:ext cx="2543194" cy="1782000"/>
          </a:xfrm>
        </p:spPr>
        <p:txBody>
          <a:bodyPr/>
          <a:lstStyle>
            <a:lvl1pPr>
              <a:defRPr/>
            </a:lvl1pPr>
          </a:lstStyle>
          <a:p>
            <a:pPr lvl="0"/>
            <a:r>
              <a:rPr lang="de-DE" noProof="0"/>
              <a:t>Bild durch Klicken auf Symbol hinzufügen</a:t>
            </a:r>
            <a:endParaRPr lang="de-DE" noProof="0" dirty="0"/>
          </a:p>
        </p:txBody>
      </p:sp>
      <p:sp>
        <p:nvSpPr>
          <p:cNvPr id="72" name="Bildplatzhalter 11">
            <a:extLst>
              <a:ext uri="{FF2B5EF4-FFF2-40B4-BE49-F238E27FC236}">
                <a16:creationId xmlns:a16="http://schemas.microsoft.com/office/drawing/2014/main" id="{7BDA88F0-D83F-49D9-8C39-7DAE904E68B1}"/>
              </a:ext>
            </a:extLst>
          </p:cNvPr>
          <p:cNvSpPr>
            <a:spLocks noGrp="1"/>
          </p:cNvSpPr>
          <p:nvPr>
            <p:ph type="pic" sz="quarter" idx="35"/>
          </p:nvPr>
        </p:nvSpPr>
        <p:spPr>
          <a:xfrm>
            <a:off x="10893045" y="1926386"/>
            <a:ext cx="2543194" cy="1782000"/>
          </a:xfrm>
        </p:spPr>
        <p:txBody>
          <a:bodyPr/>
          <a:lstStyle>
            <a:lvl1pPr>
              <a:defRPr/>
            </a:lvl1pPr>
          </a:lstStyle>
          <a:p>
            <a:pPr lvl="0"/>
            <a:r>
              <a:rPr lang="de-DE" noProof="0"/>
              <a:t>Bild durch Klicken auf Symbol hinzufügen</a:t>
            </a:r>
            <a:endParaRPr lang="de-DE" noProof="0" dirty="0"/>
          </a:p>
        </p:txBody>
      </p:sp>
      <p:sp>
        <p:nvSpPr>
          <p:cNvPr id="73" name="Bildplatzhalter 11">
            <a:extLst>
              <a:ext uri="{FF2B5EF4-FFF2-40B4-BE49-F238E27FC236}">
                <a16:creationId xmlns:a16="http://schemas.microsoft.com/office/drawing/2014/main" id="{7E47571E-340E-4A66-9E0B-233AC510A3DD}"/>
              </a:ext>
            </a:extLst>
          </p:cNvPr>
          <p:cNvSpPr>
            <a:spLocks noGrp="1"/>
          </p:cNvSpPr>
          <p:nvPr>
            <p:ph type="pic" sz="quarter" idx="36"/>
          </p:nvPr>
        </p:nvSpPr>
        <p:spPr>
          <a:xfrm>
            <a:off x="10893045" y="3852772"/>
            <a:ext cx="2543194" cy="1782000"/>
          </a:xfrm>
        </p:spPr>
        <p:txBody>
          <a:bodyPr/>
          <a:lstStyle>
            <a:lvl1pPr>
              <a:defRPr/>
            </a:lvl1pPr>
          </a:lstStyle>
          <a:p>
            <a:pPr lvl="0"/>
            <a:r>
              <a:rPr lang="de-DE" noProof="0"/>
              <a:t>Bild durch Klicken auf Symbol hinzufügen</a:t>
            </a:r>
            <a:endParaRPr lang="de-DE" noProof="0" dirty="0"/>
          </a:p>
        </p:txBody>
      </p:sp>
      <p:sp>
        <p:nvSpPr>
          <p:cNvPr id="74" name="Bildplatzhalter 11">
            <a:extLst>
              <a:ext uri="{FF2B5EF4-FFF2-40B4-BE49-F238E27FC236}">
                <a16:creationId xmlns:a16="http://schemas.microsoft.com/office/drawing/2014/main" id="{165ABD32-2FD6-4A8B-926B-69FD2D46859B}"/>
              </a:ext>
            </a:extLst>
          </p:cNvPr>
          <p:cNvSpPr>
            <a:spLocks noGrp="1"/>
          </p:cNvSpPr>
          <p:nvPr>
            <p:ph type="pic" sz="quarter" idx="37"/>
          </p:nvPr>
        </p:nvSpPr>
        <p:spPr>
          <a:xfrm>
            <a:off x="10893045" y="5779157"/>
            <a:ext cx="2543194" cy="1782000"/>
          </a:xfrm>
        </p:spPr>
        <p:txBody>
          <a:bodyPr/>
          <a:lstStyle>
            <a:lvl1pPr>
              <a:defRPr/>
            </a:lvl1pPr>
          </a:lstStyle>
          <a:p>
            <a:pPr lvl="0"/>
            <a:r>
              <a:rPr lang="de-DE" noProof="0"/>
              <a:t>Bild durch Klicken auf Symbol hinzufügen</a:t>
            </a:r>
            <a:endParaRPr lang="de-DE" noProof="0" dirty="0"/>
          </a:p>
        </p:txBody>
      </p:sp>
      <p:sp>
        <p:nvSpPr>
          <p:cNvPr id="48" name="Titel 1"/>
          <p:cNvSpPr>
            <a:spLocks noGrp="1"/>
          </p:cNvSpPr>
          <p:nvPr>
            <p:ph type="title"/>
          </p:nvPr>
        </p:nvSpPr>
        <p:spPr bwMode="gray">
          <a:xfrm>
            <a:off x="8441635" y="4580710"/>
            <a:ext cx="4998140" cy="1713903"/>
          </a:xfrm>
          <a:prstGeom prst="callout1">
            <a:avLst>
              <a:gd name="adj1" fmla="val -50"/>
              <a:gd name="adj2" fmla="val -11"/>
              <a:gd name="adj3" fmla="val 207"/>
              <a:gd name="adj4" fmla="val 100230"/>
            </a:avLst>
          </a:prstGeom>
          <a:solidFill>
            <a:schemeClr val="accent2">
              <a:alpha val="85000"/>
            </a:schemeClr>
          </a:solidFill>
          <a:ln w="25400">
            <a:solidFill>
              <a:schemeClr val="bg1"/>
            </a:solidFill>
          </a:ln>
        </p:spPr>
        <p:txBody>
          <a:bodyPr lIns="216000" tIns="108000" rIns="378000" bIns="108000">
            <a:spAutoFit/>
          </a:bodyPr>
          <a:lstStyle>
            <a:lvl1pPr algn="r">
              <a:defRPr sz="3600">
                <a:solidFill>
                  <a:schemeClr val="bg1"/>
                </a:solidFill>
              </a:defRPr>
            </a:lvl1pPr>
          </a:lstStyle>
          <a:p>
            <a:r>
              <a:rPr lang="de-DE"/>
              <a:t>Mastertitelformat bearbeiten</a:t>
            </a:r>
            <a:endParaRPr lang="de-DE" dirty="0"/>
          </a:p>
        </p:txBody>
      </p:sp>
      <p:sp>
        <p:nvSpPr>
          <p:cNvPr id="27" name="Fußzeilenplatzhalter 2">
            <a:extLst>
              <a:ext uri="{FF2B5EF4-FFF2-40B4-BE49-F238E27FC236}">
                <a16:creationId xmlns:a16="http://schemas.microsoft.com/office/drawing/2014/main" id="{979A293B-A5AC-4EEF-A1AA-169A37E091F8}"/>
              </a:ext>
            </a:extLst>
          </p:cNvPr>
          <p:cNvSpPr>
            <a:spLocks noGrp="1"/>
          </p:cNvSpPr>
          <p:nvPr>
            <p:ph type="ftr" sz="quarter" idx="38"/>
          </p:nvPr>
        </p:nvSpPr>
        <p:spPr/>
        <p:txBody>
          <a:bodyPr/>
          <a:lstStyle>
            <a:lvl1pPr>
              <a:defRPr/>
            </a:lvl1pPr>
          </a:lstStyle>
          <a:p>
            <a:pPr>
              <a:defRPr/>
            </a:pPr>
            <a:r>
              <a:rPr lang="de-DE"/>
              <a:t>© WFBB (2020) | Titel der Präsentation</a:t>
            </a:r>
          </a:p>
        </p:txBody>
      </p:sp>
      <p:sp>
        <p:nvSpPr>
          <p:cNvPr id="28" name="Foliennummernplatzhalter 3">
            <a:extLst>
              <a:ext uri="{FF2B5EF4-FFF2-40B4-BE49-F238E27FC236}">
                <a16:creationId xmlns:a16="http://schemas.microsoft.com/office/drawing/2014/main" id="{3074D785-409A-47F3-8D19-3152ED039F63}"/>
              </a:ext>
            </a:extLst>
          </p:cNvPr>
          <p:cNvSpPr>
            <a:spLocks noGrp="1"/>
          </p:cNvSpPr>
          <p:nvPr>
            <p:ph type="sldNum" sz="quarter" idx="39"/>
          </p:nvPr>
        </p:nvSpPr>
        <p:spPr/>
        <p:txBody>
          <a:bodyPr/>
          <a:lstStyle>
            <a:lvl1pPr>
              <a:defRPr/>
            </a:lvl1pPr>
          </a:lstStyle>
          <a:p>
            <a:pPr>
              <a:defRPr/>
            </a:pPr>
            <a:fld id="{35D4A36A-0609-49C2-A5A8-FD8F6EEFFE70}" type="slidenum">
              <a:rPr lang="de-DE"/>
              <a:pPr>
                <a:defRPr/>
              </a:pPr>
              <a:t>‹Nr.›</a:t>
            </a:fld>
            <a:endParaRPr lang="de-DE"/>
          </a:p>
        </p:txBody>
      </p:sp>
    </p:spTree>
    <p:extLst>
      <p:ext uri="{BB962C8B-B14F-4D97-AF65-F5344CB8AC3E}">
        <p14:creationId xmlns:p14="http://schemas.microsoft.com/office/powerpoint/2010/main" val="3115104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Tabelle/Tex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509156D-68EA-4F05-B37E-6BB2886ABF75}"/>
              </a:ext>
            </a:extLst>
          </p:cNvPr>
          <p:cNvSpPr/>
          <p:nvPr userDrawn="1"/>
        </p:nvSpPr>
        <p:spPr bwMode="white">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2" name="Title 1"/>
          <p:cNvSpPr>
            <a:spLocks noGrp="1"/>
          </p:cNvSpPr>
          <p:nvPr>
            <p:ph type="title"/>
          </p:nvPr>
        </p:nvSpPr>
        <p:spPr/>
        <p:txBody>
          <a:bodyPr/>
          <a:lstStyle/>
          <a:p>
            <a:r>
              <a:rPr lang="de-DE"/>
              <a:t>Mastertitelformat bearbeiten</a:t>
            </a:r>
            <a:endParaRPr lang="en-US" dirty="0"/>
          </a:p>
        </p:txBody>
      </p:sp>
      <p:sp>
        <p:nvSpPr>
          <p:cNvPr id="6" name="Textplatzhalter 7"/>
          <p:cNvSpPr>
            <a:spLocks noGrp="1"/>
          </p:cNvSpPr>
          <p:nvPr>
            <p:ph type="body" sz="quarter" idx="13"/>
          </p:nvPr>
        </p:nvSpPr>
        <p:spPr>
          <a:xfrm>
            <a:off x="527050" y="846138"/>
            <a:ext cx="10101802"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8" name="Bildplatzhalter 7"/>
          <p:cNvSpPr>
            <a:spLocks noGrp="1"/>
          </p:cNvSpPr>
          <p:nvPr>
            <p:ph type="pic" sz="quarter" idx="14"/>
          </p:nvPr>
        </p:nvSpPr>
        <p:spPr bwMode="gray">
          <a:xfrm>
            <a:off x="527050" y="1547813"/>
            <a:ext cx="6911147" cy="5472112"/>
          </a:xfrm>
          <a:ln w="12700">
            <a:solidFill>
              <a:schemeClr val="accent4"/>
            </a:solidFill>
          </a:ln>
        </p:spPr>
        <p:txBody>
          <a:bodyPr/>
          <a:lstStyle/>
          <a:p>
            <a:pPr lvl="0"/>
            <a:r>
              <a:rPr lang="de-DE" noProof="0"/>
              <a:t>Bild durch Klicken auf Symbol hinzufügen</a:t>
            </a:r>
            <a:endParaRPr lang="de-DE" noProof="0" dirty="0"/>
          </a:p>
        </p:txBody>
      </p:sp>
      <p:sp>
        <p:nvSpPr>
          <p:cNvPr id="10" name="Tabellenplatzhalter 9"/>
          <p:cNvSpPr>
            <a:spLocks noGrp="1"/>
          </p:cNvSpPr>
          <p:nvPr>
            <p:ph type="tbl" sz="quarter" idx="15"/>
          </p:nvPr>
        </p:nvSpPr>
        <p:spPr>
          <a:xfrm>
            <a:off x="7816022" y="1547813"/>
            <a:ext cx="5096703" cy="4032592"/>
          </a:xfrm>
        </p:spPr>
        <p:txBody>
          <a:bodyPr/>
          <a:lstStyle/>
          <a:p>
            <a:pPr lvl="0"/>
            <a:r>
              <a:rPr lang="de-DE" noProof="0"/>
              <a:t>Tabelle durch Klicken auf Symbol hinzufügen</a:t>
            </a:r>
            <a:endParaRPr lang="de-DE" noProof="0" dirty="0"/>
          </a:p>
        </p:txBody>
      </p:sp>
      <p:sp>
        <p:nvSpPr>
          <p:cNvPr id="12" name="Textplatzhalter 11"/>
          <p:cNvSpPr>
            <a:spLocks noGrp="1"/>
          </p:cNvSpPr>
          <p:nvPr>
            <p:ph type="body" sz="quarter" idx="16"/>
          </p:nvPr>
        </p:nvSpPr>
        <p:spPr>
          <a:xfrm>
            <a:off x="7816022" y="5738949"/>
            <a:ext cx="5096703" cy="1280976"/>
          </a:xfrm>
        </p:spPr>
        <p:txBody>
          <a:bodyPr anchor="b" anchorCtr="0">
            <a:noAutofit/>
          </a:bodyPr>
          <a:lstStyle>
            <a:lvl1pPr>
              <a:defRPr sz="1508" b="1">
                <a:solidFill>
                  <a:schemeClr val="accent2"/>
                </a:solidFill>
                <a:latin typeface="+mn-lt"/>
              </a:defRPr>
            </a:lvl1pPr>
            <a:lvl2pPr>
              <a:spcBef>
                <a:spcPts val="0"/>
              </a:spcBef>
              <a:defRPr sz="1508">
                <a:latin typeface="+mn-lt"/>
              </a:defRPr>
            </a:lvl2pPr>
            <a:lvl3pPr marL="223495" indent="-203540">
              <a:spcBef>
                <a:spcPts val="0"/>
              </a:spcBef>
              <a:defRPr sz="1508">
                <a:latin typeface="+mn-lt"/>
              </a:defRPr>
            </a:lvl3pPr>
            <a:lvl4pPr marL="454971" indent="-231477">
              <a:spcBef>
                <a:spcPts val="0"/>
              </a:spcBef>
              <a:defRPr sz="1508">
                <a:latin typeface="+mn-lt"/>
              </a:defRPr>
            </a:lvl4pPr>
            <a:lvl5pPr marL="678466" indent="-223495">
              <a:spcBef>
                <a:spcPts val="0"/>
              </a:spcBef>
              <a:defRPr sz="1508">
                <a:latin typeface="+mn-lt"/>
              </a:defRPr>
            </a:lvl5pPr>
            <a:lvl6pPr>
              <a:spcBef>
                <a:spcPts val="0"/>
              </a:spcBef>
              <a:defRPr sz="1508"/>
            </a:lvl6pPr>
            <a:lvl7pPr marL="339233" indent="-339233">
              <a:spcBef>
                <a:spcPts val="0"/>
              </a:spcBef>
              <a:defRPr sz="1508"/>
            </a:lvl7pPr>
            <a:lvl8pPr marL="562727" indent="-223495">
              <a:spcBef>
                <a:spcPts val="0"/>
              </a:spcBef>
              <a:defRPr sz="1508"/>
            </a:lvl8pPr>
            <a:lvl9pPr>
              <a:defRPr sz="1508"/>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ooter Placeholder 3">
            <a:extLst>
              <a:ext uri="{FF2B5EF4-FFF2-40B4-BE49-F238E27FC236}">
                <a16:creationId xmlns:a16="http://schemas.microsoft.com/office/drawing/2014/main" id="{8D94A6AB-B647-4671-976A-E1529D4D74B6}"/>
              </a:ext>
            </a:extLst>
          </p:cNvPr>
          <p:cNvSpPr>
            <a:spLocks noGrp="1"/>
          </p:cNvSpPr>
          <p:nvPr>
            <p:ph type="ftr" sz="quarter" idx="17"/>
          </p:nvPr>
        </p:nvSpPr>
        <p:spPr/>
        <p:txBody>
          <a:bodyPr/>
          <a:lstStyle>
            <a:lvl1pPr>
              <a:defRPr/>
            </a:lvl1pPr>
          </a:lstStyle>
          <a:p>
            <a:pPr>
              <a:defRPr/>
            </a:pPr>
            <a:r>
              <a:rPr lang="de-DE"/>
              <a:t>© WFBB (2020) | Titel der Präsentation</a:t>
            </a:r>
          </a:p>
        </p:txBody>
      </p:sp>
      <p:sp>
        <p:nvSpPr>
          <p:cNvPr id="11" name="Slide Number Placeholder 4">
            <a:extLst>
              <a:ext uri="{FF2B5EF4-FFF2-40B4-BE49-F238E27FC236}">
                <a16:creationId xmlns:a16="http://schemas.microsoft.com/office/drawing/2014/main" id="{9CB14B45-2BA2-487F-B145-0D22E6B9929F}"/>
              </a:ext>
            </a:extLst>
          </p:cNvPr>
          <p:cNvSpPr>
            <a:spLocks noGrp="1"/>
          </p:cNvSpPr>
          <p:nvPr>
            <p:ph type="sldNum" sz="quarter" idx="18"/>
          </p:nvPr>
        </p:nvSpPr>
        <p:spPr/>
        <p:txBody>
          <a:bodyPr/>
          <a:lstStyle>
            <a:lvl1pPr>
              <a:defRPr/>
            </a:lvl1pPr>
          </a:lstStyle>
          <a:p>
            <a:pPr>
              <a:defRPr/>
            </a:pPr>
            <a:fld id="{047E26BF-F8D5-4FC0-BCAF-4736E628FAB3}" type="slidenum">
              <a:rPr lang="de-DE"/>
              <a:pPr>
                <a:defRPr/>
              </a:pPr>
              <a:t>‹Nr.›</a:t>
            </a:fld>
            <a:endParaRPr lang="de-DE"/>
          </a:p>
        </p:txBody>
      </p:sp>
    </p:spTree>
    <p:extLst>
      <p:ext uri="{BB962C8B-B14F-4D97-AF65-F5344CB8AC3E}">
        <p14:creationId xmlns:p14="http://schemas.microsoft.com/office/powerpoint/2010/main" val="4095327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B-Karte_Anschnitt/Tex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629E80E-F228-4AF1-8FCC-4B260B9C3156}"/>
              </a:ext>
            </a:extLst>
          </p:cNvPr>
          <p:cNvSpPr/>
          <p:nvPr userDrawn="1"/>
        </p:nvSpPr>
        <p:spPr bwMode="white">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9" name="Inhaltsplatzhalter 8"/>
          <p:cNvSpPr>
            <a:spLocks noGrp="1"/>
          </p:cNvSpPr>
          <p:nvPr>
            <p:ph sz="quarter" idx="16"/>
          </p:nvPr>
        </p:nvSpPr>
        <p:spPr>
          <a:xfrm>
            <a:off x="5921988" y="1547812"/>
            <a:ext cx="6990738"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Bildplatzhalter 13"/>
          <p:cNvSpPr>
            <a:spLocks noGrp="1"/>
          </p:cNvSpPr>
          <p:nvPr>
            <p:ph type="pic" sz="quarter" idx="14"/>
          </p:nvPr>
        </p:nvSpPr>
        <p:spPr>
          <a:xfrm>
            <a:off x="0" y="1475868"/>
            <a:ext cx="5688000" cy="5616000"/>
          </a:xfrm>
        </p:spPr>
        <p:txBody>
          <a:bodyPr/>
          <a:lstStyle/>
          <a:p>
            <a:pPr lvl="0"/>
            <a:r>
              <a:rPr lang="de-DE" noProof="0"/>
              <a:t>Bild durch Klicken auf Symbol hinzufügen</a:t>
            </a:r>
            <a:endParaRPr lang="de-DE" noProof="0" dirty="0"/>
          </a:p>
        </p:txBody>
      </p:sp>
      <p:sp>
        <p:nvSpPr>
          <p:cNvPr id="10" name="Textplatzhalter 16"/>
          <p:cNvSpPr>
            <a:spLocks noGrp="1"/>
          </p:cNvSpPr>
          <p:nvPr>
            <p:ph type="body" sz="quarter" idx="15"/>
          </p:nvPr>
        </p:nvSpPr>
        <p:spPr>
          <a:xfrm rot="16200000">
            <a:off x="-1793290" y="5094415"/>
            <a:ext cx="3718800" cy="132220"/>
          </a:xfrm>
          <a:solidFill>
            <a:schemeClr val="accent4">
              <a:alpha val="60000"/>
            </a:schemeClr>
          </a:solidFill>
        </p:spPr>
        <p:txBody>
          <a:bodyPr lIns="36000" anchor="ctr" anchorCtr="0">
            <a:noAutofit/>
          </a:bodyPr>
          <a:lstStyle>
            <a:lvl1pPr>
              <a:defRPr sz="600" b="0" i="0" baseline="0">
                <a:solidFill>
                  <a:schemeClr val="accent4">
                    <a:lumMod val="50000"/>
                  </a:schemeClr>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a:t>Mastertextformat bearbeiten</a:t>
            </a:r>
          </a:p>
        </p:txBody>
      </p:sp>
      <p:sp>
        <p:nvSpPr>
          <p:cNvPr id="12" name="Fußzeilenplatzhalter 2">
            <a:extLst>
              <a:ext uri="{FF2B5EF4-FFF2-40B4-BE49-F238E27FC236}">
                <a16:creationId xmlns:a16="http://schemas.microsoft.com/office/drawing/2014/main" id="{A74FA785-305D-4D01-BB6E-847ACC76EE2E}"/>
              </a:ext>
            </a:extLst>
          </p:cNvPr>
          <p:cNvSpPr>
            <a:spLocks noGrp="1"/>
          </p:cNvSpPr>
          <p:nvPr>
            <p:ph type="ftr" sz="quarter" idx="17"/>
          </p:nvPr>
        </p:nvSpPr>
        <p:spPr/>
        <p:txBody>
          <a:bodyPr/>
          <a:lstStyle>
            <a:lvl1pPr>
              <a:defRPr/>
            </a:lvl1pPr>
          </a:lstStyle>
          <a:p>
            <a:pPr>
              <a:defRPr/>
            </a:pPr>
            <a:r>
              <a:rPr lang="de-DE"/>
              <a:t>© WFBB (2020) | Titel der Präsentation</a:t>
            </a:r>
          </a:p>
        </p:txBody>
      </p:sp>
      <p:sp>
        <p:nvSpPr>
          <p:cNvPr id="13" name="Foliennummernplatzhalter 3">
            <a:extLst>
              <a:ext uri="{FF2B5EF4-FFF2-40B4-BE49-F238E27FC236}">
                <a16:creationId xmlns:a16="http://schemas.microsoft.com/office/drawing/2014/main" id="{E2B25204-437B-419E-9F28-7FE948F467B3}"/>
              </a:ext>
            </a:extLst>
          </p:cNvPr>
          <p:cNvSpPr>
            <a:spLocks noGrp="1"/>
          </p:cNvSpPr>
          <p:nvPr>
            <p:ph type="sldNum" sz="quarter" idx="18"/>
          </p:nvPr>
        </p:nvSpPr>
        <p:spPr/>
        <p:txBody>
          <a:bodyPr/>
          <a:lstStyle>
            <a:lvl1pPr>
              <a:defRPr/>
            </a:lvl1pPr>
          </a:lstStyle>
          <a:p>
            <a:pPr>
              <a:defRPr/>
            </a:pPr>
            <a:fld id="{87238F89-875D-4809-BD6F-8133C78DBD3A}" type="slidenum">
              <a:rPr lang="de-DE"/>
              <a:pPr>
                <a:defRPr/>
              </a:pPr>
              <a:t>‹Nr.›</a:t>
            </a:fld>
            <a:endParaRPr lang="de-DE"/>
          </a:p>
        </p:txBody>
      </p:sp>
    </p:spTree>
    <p:extLst>
      <p:ext uri="{BB962C8B-B14F-4D97-AF65-F5344CB8AC3E}">
        <p14:creationId xmlns:p14="http://schemas.microsoft.com/office/powerpoint/2010/main" val="658727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B-Karte_freigestellt/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9" name="Inhaltsplatzhalter 8"/>
          <p:cNvSpPr>
            <a:spLocks noGrp="1"/>
          </p:cNvSpPr>
          <p:nvPr>
            <p:ph sz="quarter" idx="16"/>
          </p:nvPr>
        </p:nvSpPr>
        <p:spPr>
          <a:xfrm>
            <a:off x="5921988" y="1547812"/>
            <a:ext cx="6990738"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Bildplatzhalter 13"/>
          <p:cNvSpPr>
            <a:spLocks noGrp="1"/>
          </p:cNvSpPr>
          <p:nvPr>
            <p:ph type="pic" sz="quarter" idx="14"/>
          </p:nvPr>
        </p:nvSpPr>
        <p:spPr>
          <a:xfrm>
            <a:off x="221221" y="1476000"/>
            <a:ext cx="5472000" cy="5616000"/>
          </a:xfrm>
        </p:spPr>
        <p:txBody>
          <a:bodyPr/>
          <a:lstStyle/>
          <a:p>
            <a:pPr lvl="0"/>
            <a:r>
              <a:rPr lang="de-DE" noProof="0"/>
              <a:t>Bild durch Klicken auf Symbol hinzufügen</a:t>
            </a:r>
            <a:endParaRPr lang="de-DE" noProof="0" dirty="0"/>
          </a:p>
        </p:txBody>
      </p:sp>
      <p:sp>
        <p:nvSpPr>
          <p:cNvPr id="10" name="Textplatzhalter 16"/>
          <p:cNvSpPr>
            <a:spLocks noGrp="1"/>
          </p:cNvSpPr>
          <p:nvPr>
            <p:ph type="body" sz="quarter" idx="15"/>
          </p:nvPr>
        </p:nvSpPr>
        <p:spPr>
          <a:xfrm>
            <a:off x="488090" y="6875813"/>
            <a:ext cx="5205131" cy="144111"/>
          </a:xfrm>
          <a:noFill/>
        </p:spPr>
        <p:txBody>
          <a:bodyPr lIns="36000" anchor="b" anchorCtr="0">
            <a:noAutofit/>
          </a:bodyPr>
          <a:lstStyle>
            <a:lvl1pPr>
              <a:defRPr sz="800" b="0" i="0" baseline="0">
                <a:solidFill>
                  <a:schemeClr val="accent4">
                    <a:lumMod val="50000"/>
                  </a:schemeClr>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a:t>Mastertextformat bearbeiten</a:t>
            </a:r>
          </a:p>
        </p:txBody>
      </p:sp>
      <p:sp>
        <p:nvSpPr>
          <p:cNvPr id="7" name="Fußzeilenplatzhalter 2">
            <a:extLst>
              <a:ext uri="{FF2B5EF4-FFF2-40B4-BE49-F238E27FC236}">
                <a16:creationId xmlns:a16="http://schemas.microsoft.com/office/drawing/2014/main" id="{B366BF8D-36F3-4737-88A5-2ED5B6331B00}"/>
              </a:ext>
            </a:extLst>
          </p:cNvPr>
          <p:cNvSpPr>
            <a:spLocks noGrp="1"/>
          </p:cNvSpPr>
          <p:nvPr>
            <p:ph type="ftr" sz="quarter" idx="17"/>
          </p:nvPr>
        </p:nvSpPr>
        <p:spPr/>
        <p:txBody>
          <a:bodyPr/>
          <a:lstStyle>
            <a:lvl1pPr>
              <a:defRPr/>
            </a:lvl1pPr>
          </a:lstStyle>
          <a:p>
            <a:pPr>
              <a:defRPr/>
            </a:pPr>
            <a:r>
              <a:rPr lang="de-DE"/>
              <a:t>© WFBB (2020) | Titel der Präsentation</a:t>
            </a:r>
          </a:p>
        </p:txBody>
      </p:sp>
      <p:sp>
        <p:nvSpPr>
          <p:cNvPr id="12" name="Foliennummernplatzhalter 3">
            <a:extLst>
              <a:ext uri="{FF2B5EF4-FFF2-40B4-BE49-F238E27FC236}">
                <a16:creationId xmlns:a16="http://schemas.microsoft.com/office/drawing/2014/main" id="{A9E08583-AD85-4D4A-B6F0-16717924B6A9}"/>
              </a:ext>
            </a:extLst>
          </p:cNvPr>
          <p:cNvSpPr>
            <a:spLocks noGrp="1"/>
          </p:cNvSpPr>
          <p:nvPr>
            <p:ph type="sldNum" sz="quarter" idx="18"/>
          </p:nvPr>
        </p:nvSpPr>
        <p:spPr/>
        <p:txBody>
          <a:bodyPr/>
          <a:lstStyle>
            <a:lvl1pPr>
              <a:defRPr/>
            </a:lvl1pPr>
          </a:lstStyle>
          <a:p>
            <a:pPr>
              <a:defRPr/>
            </a:pPr>
            <a:fld id="{A327348E-B7B3-4847-ACFF-362E3B76C01A}" type="slidenum">
              <a:rPr lang="de-DE"/>
              <a:pPr>
                <a:defRPr/>
              </a:pPr>
              <a:t>‹Nr.›</a:t>
            </a:fld>
            <a:endParaRPr lang="de-DE"/>
          </a:p>
        </p:txBody>
      </p:sp>
    </p:spTree>
    <p:extLst>
      <p:ext uri="{BB962C8B-B14F-4D97-AF65-F5344CB8AC3E}">
        <p14:creationId xmlns:p14="http://schemas.microsoft.com/office/powerpoint/2010/main" val="1258984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für vie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527051" y="1547815"/>
            <a:ext cx="10153918" cy="5472111"/>
          </a:xfrm>
        </p:spPr>
        <p:txBody>
          <a:bodyPr/>
          <a:lstStyle>
            <a:lvl1pPr>
              <a:defRPr sz="1600"/>
            </a:lvl1pPr>
            <a:lvl2pPr>
              <a:defRPr sz="1200"/>
            </a:lvl2pPr>
            <a:lvl3pPr>
              <a:spcBef>
                <a:spcPts val="0"/>
              </a:spcBef>
              <a:defRPr sz="1200"/>
            </a:lvl3pPr>
            <a:lvl4pPr>
              <a:spcBef>
                <a:spcPts val="0"/>
              </a:spcBef>
              <a:defRPr sz="1200"/>
            </a:lvl4pPr>
            <a:lvl5pPr>
              <a:spcBef>
                <a:spcPts val="0"/>
              </a:spcBef>
              <a:defRPr sz="1200"/>
            </a:lvl5pPr>
            <a:lvl6pPr>
              <a:defRPr sz="1600"/>
            </a:lvl6pPr>
            <a:lvl7pPr>
              <a:spcBef>
                <a:spcPts val="0"/>
              </a:spcBef>
              <a:defRPr sz="1200"/>
            </a:lvl7pPr>
            <a:lvl8pPr>
              <a:spcBef>
                <a:spcPts val="0"/>
              </a:spcBef>
              <a:defRPr sz="12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extplatzhalter 7"/>
          <p:cNvSpPr>
            <a:spLocks noGrp="1"/>
          </p:cNvSpPr>
          <p:nvPr>
            <p:ph type="body" sz="quarter" idx="13"/>
          </p:nvPr>
        </p:nvSpPr>
        <p:spPr>
          <a:xfrm>
            <a:off x="527051" y="846138"/>
            <a:ext cx="10153918"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5" name="Footer Placeholder 4">
            <a:extLst>
              <a:ext uri="{FF2B5EF4-FFF2-40B4-BE49-F238E27FC236}">
                <a16:creationId xmlns:a16="http://schemas.microsoft.com/office/drawing/2014/main" id="{DEBB66FD-44A0-409E-897B-9E4281FBCBAB}"/>
              </a:ext>
            </a:extLst>
          </p:cNvPr>
          <p:cNvSpPr>
            <a:spLocks noGrp="1"/>
          </p:cNvSpPr>
          <p:nvPr>
            <p:ph type="ftr" sz="quarter" idx="14"/>
          </p:nvPr>
        </p:nvSpPr>
        <p:spPr/>
        <p:txBody>
          <a:bodyPr/>
          <a:lstStyle>
            <a:lvl1pPr>
              <a:defRPr/>
            </a:lvl1pPr>
          </a:lstStyle>
          <a:p>
            <a:pPr>
              <a:defRPr/>
            </a:pPr>
            <a:r>
              <a:rPr lang="de-DE"/>
              <a:t>© WFBB (2020) | Titel der Präsentation</a:t>
            </a:r>
          </a:p>
        </p:txBody>
      </p:sp>
      <p:sp>
        <p:nvSpPr>
          <p:cNvPr id="6" name="Slide Number Placeholder 5">
            <a:extLst>
              <a:ext uri="{FF2B5EF4-FFF2-40B4-BE49-F238E27FC236}">
                <a16:creationId xmlns:a16="http://schemas.microsoft.com/office/drawing/2014/main" id="{B81549CB-6A92-4120-97A7-234F293729E2}"/>
              </a:ext>
            </a:extLst>
          </p:cNvPr>
          <p:cNvSpPr>
            <a:spLocks noGrp="1"/>
          </p:cNvSpPr>
          <p:nvPr>
            <p:ph type="sldNum" sz="quarter" idx="15"/>
          </p:nvPr>
        </p:nvSpPr>
        <p:spPr/>
        <p:txBody>
          <a:bodyPr/>
          <a:lstStyle>
            <a:lvl1pPr>
              <a:defRPr/>
            </a:lvl1pPr>
          </a:lstStyle>
          <a:p>
            <a:pPr>
              <a:defRPr/>
            </a:pPr>
            <a:fld id="{9ED1566D-C578-4A12-9882-A7CC59410AD3}" type="slidenum">
              <a:rPr lang="de-DE"/>
              <a:pPr>
                <a:defRPr/>
              </a:pPr>
              <a:t>‹Nr.›</a:t>
            </a:fld>
            <a:endParaRPr lang="de-DE"/>
          </a:p>
        </p:txBody>
      </p:sp>
    </p:spTree>
    <p:extLst>
      <p:ext uri="{BB962C8B-B14F-4D97-AF65-F5344CB8AC3E}">
        <p14:creationId xmlns:p14="http://schemas.microsoft.com/office/powerpoint/2010/main" val="200699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für viel Text (zweispalti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527049" y="1547815"/>
            <a:ext cx="6012245" cy="5472111"/>
          </a:xfrm>
        </p:spPr>
        <p:txBody>
          <a:bodyPr/>
          <a:lstStyle>
            <a:lvl1pPr>
              <a:defRPr sz="2011"/>
            </a:lvl1pPr>
            <a:lvl2pPr>
              <a:defRPr sz="1508"/>
            </a:lvl2pPr>
            <a:lvl3pPr>
              <a:spcBef>
                <a:spcPts val="0"/>
              </a:spcBef>
              <a:defRPr sz="1508"/>
            </a:lvl3pPr>
            <a:lvl4pPr>
              <a:spcBef>
                <a:spcPts val="0"/>
              </a:spcBef>
              <a:defRPr sz="1508"/>
            </a:lvl4pPr>
            <a:lvl5pPr>
              <a:spcBef>
                <a:spcPts val="0"/>
              </a:spcBef>
              <a:defRPr sz="1508"/>
            </a:lvl5pPr>
            <a:lvl6pPr>
              <a:defRPr sz="2011"/>
            </a:lvl6pPr>
            <a:lvl7pPr>
              <a:spcBef>
                <a:spcPts val="0"/>
              </a:spcBef>
              <a:defRPr sz="1508"/>
            </a:lvl7pPr>
            <a:lvl8pPr>
              <a:spcBef>
                <a:spcPts val="0"/>
              </a:spcBef>
              <a:defRPr sz="1508"/>
            </a:lvl8pPr>
            <a:lvl9pPr>
              <a:defRPr sz="176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9" name="Content Placeholder 2">
            <a:extLst>
              <a:ext uri="{FF2B5EF4-FFF2-40B4-BE49-F238E27FC236}">
                <a16:creationId xmlns:a16="http://schemas.microsoft.com/office/drawing/2014/main" id="{93497155-3711-45C1-8E4E-A3C12EB113F9}"/>
              </a:ext>
            </a:extLst>
          </p:cNvPr>
          <p:cNvSpPr>
            <a:spLocks noGrp="1"/>
          </p:cNvSpPr>
          <p:nvPr>
            <p:ph idx="14"/>
          </p:nvPr>
        </p:nvSpPr>
        <p:spPr>
          <a:xfrm>
            <a:off x="6907129" y="1547815"/>
            <a:ext cx="6005596" cy="5472111"/>
          </a:xfrm>
        </p:spPr>
        <p:txBody>
          <a:bodyPr/>
          <a:lstStyle>
            <a:lvl1pPr>
              <a:defRPr sz="2011"/>
            </a:lvl1pPr>
            <a:lvl2pPr>
              <a:defRPr sz="1508"/>
            </a:lvl2pPr>
            <a:lvl3pPr>
              <a:spcBef>
                <a:spcPts val="0"/>
              </a:spcBef>
              <a:defRPr sz="1508"/>
            </a:lvl3pPr>
            <a:lvl4pPr>
              <a:spcBef>
                <a:spcPts val="0"/>
              </a:spcBef>
              <a:defRPr sz="1508"/>
            </a:lvl4pPr>
            <a:lvl5pPr>
              <a:spcBef>
                <a:spcPts val="0"/>
              </a:spcBef>
              <a:defRPr sz="1508"/>
            </a:lvl5pPr>
            <a:lvl6pPr>
              <a:defRPr sz="2011"/>
            </a:lvl6pPr>
            <a:lvl7pPr>
              <a:spcBef>
                <a:spcPts val="0"/>
              </a:spcBef>
              <a:defRPr sz="1508"/>
            </a:lvl7pPr>
            <a:lvl8pPr>
              <a:spcBef>
                <a:spcPts val="0"/>
              </a:spcBef>
              <a:defRPr sz="1508"/>
            </a:lvl8pPr>
            <a:lvl9pPr>
              <a:defRPr sz="176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4">
            <a:extLst>
              <a:ext uri="{FF2B5EF4-FFF2-40B4-BE49-F238E27FC236}">
                <a16:creationId xmlns:a16="http://schemas.microsoft.com/office/drawing/2014/main" id="{E1F815F8-9C17-4AA7-8FC4-DF066ECE0101}"/>
              </a:ext>
            </a:extLst>
          </p:cNvPr>
          <p:cNvSpPr>
            <a:spLocks noGrp="1"/>
          </p:cNvSpPr>
          <p:nvPr>
            <p:ph type="ftr" sz="quarter" idx="15"/>
          </p:nvPr>
        </p:nvSpPr>
        <p:spPr/>
        <p:txBody>
          <a:bodyPr/>
          <a:lstStyle>
            <a:lvl1pPr>
              <a:defRPr/>
            </a:lvl1pPr>
          </a:lstStyle>
          <a:p>
            <a:pPr>
              <a:defRPr/>
            </a:pPr>
            <a:r>
              <a:rPr lang="de-DE"/>
              <a:t>© WFBB (2020) | Titel der Präsentation</a:t>
            </a:r>
          </a:p>
        </p:txBody>
      </p:sp>
      <p:sp>
        <p:nvSpPr>
          <p:cNvPr id="7" name="Slide Number Placeholder 5">
            <a:extLst>
              <a:ext uri="{FF2B5EF4-FFF2-40B4-BE49-F238E27FC236}">
                <a16:creationId xmlns:a16="http://schemas.microsoft.com/office/drawing/2014/main" id="{A51F9562-A638-455A-8AB4-CC6498928603}"/>
              </a:ext>
            </a:extLst>
          </p:cNvPr>
          <p:cNvSpPr>
            <a:spLocks noGrp="1"/>
          </p:cNvSpPr>
          <p:nvPr>
            <p:ph type="sldNum" sz="quarter" idx="16"/>
          </p:nvPr>
        </p:nvSpPr>
        <p:spPr/>
        <p:txBody>
          <a:bodyPr/>
          <a:lstStyle>
            <a:lvl1pPr>
              <a:defRPr/>
            </a:lvl1pPr>
          </a:lstStyle>
          <a:p>
            <a:pPr>
              <a:defRPr/>
            </a:pPr>
            <a:fld id="{F3F4B6F7-F50C-4385-A62D-EA878A90B20A}" type="slidenum">
              <a:rPr lang="de-DE"/>
              <a:pPr>
                <a:defRPr/>
              </a:pPr>
              <a:t>‹Nr.›</a:t>
            </a:fld>
            <a:endParaRPr lang="de-DE"/>
          </a:p>
        </p:txBody>
      </p:sp>
    </p:spTree>
    <p:extLst>
      <p:ext uri="{BB962C8B-B14F-4D97-AF65-F5344CB8AC3E}">
        <p14:creationId xmlns:p14="http://schemas.microsoft.com/office/powerpoint/2010/main" val="425097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der Diagram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527051" y="1547815"/>
            <a:ext cx="10153918" cy="54721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extplatzhalter 7"/>
          <p:cNvSpPr>
            <a:spLocks noGrp="1"/>
          </p:cNvSpPr>
          <p:nvPr>
            <p:ph type="body" sz="quarter" idx="13"/>
          </p:nvPr>
        </p:nvSpPr>
        <p:spPr>
          <a:xfrm>
            <a:off x="527051" y="846138"/>
            <a:ext cx="10153918"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5" name="Footer Placeholder 4">
            <a:extLst>
              <a:ext uri="{FF2B5EF4-FFF2-40B4-BE49-F238E27FC236}">
                <a16:creationId xmlns:a16="http://schemas.microsoft.com/office/drawing/2014/main" id="{5D057B90-BF69-4D99-8CAD-CAD22F710127}"/>
              </a:ext>
            </a:extLst>
          </p:cNvPr>
          <p:cNvSpPr>
            <a:spLocks noGrp="1"/>
          </p:cNvSpPr>
          <p:nvPr>
            <p:ph type="ftr" sz="quarter" idx="14"/>
          </p:nvPr>
        </p:nvSpPr>
        <p:spPr/>
        <p:txBody>
          <a:bodyPr/>
          <a:lstStyle>
            <a:lvl1pPr>
              <a:defRPr/>
            </a:lvl1pPr>
          </a:lstStyle>
          <a:p>
            <a:pPr>
              <a:defRPr/>
            </a:pPr>
            <a:r>
              <a:rPr lang="de-DE"/>
              <a:t>© WFBB (2020) | Titel der Präsentation</a:t>
            </a:r>
          </a:p>
        </p:txBody>
      </p:sp>
      <p:sp>
        <p:nvSpPr>
          <p:cNvPr id="6" name="Slide Number Placeholder 5">
            <a:extLst>
              <a:ext uri="{FF2B5EF4-FFF2-40B4-BE49-F238E27FC236}">
                <a16:creationId xmlns:a16="http://schemas.microsoft.com/office/drawing/2014/main" id="{A1B860BD-DDC6-411C-89D2-8833178C552A}"/>
              </a:ext>
            </a:extLst>
          </p:cNvPr>
          <p:cNvSpPr>
            <a:spLocks noGrp="1"/>
          </p:cNvSpPr>
          <p:nvPr>
            <p:ph type="sldNum" sz="quarter" idx="15"/>
          </p:nvPr>
        </p:nvSpPr>
        <p:spPr/>
        <p:txBody>
          <a:bodyPr/>
          <a:lstStyle>
            <a:lvl1pPr>
              <a:defRPr/>
            </a:lvl1pPr>
          </a:lstStyle>
          <a:p>
            <a:pPr>
              <a:defRPr/>
            </a:pPr>
            <a:fld id="{D4F3B390-550D-4785-A7C3-843CCC793B31}" type="slidenum">
              <a:rPr lang="de-DE"/>
              <a:pPr>
                <a:defRPr/>
              </a:pPr>
              <a:t>‹Nr.›</a:t>
            </a:fld>
            <a:endParaRPr lang="de-DE"/>
          </a:p>
        </p:txBody>
      </p:sp>
    </p:spTree>
    <p:extLst>
      <p:ext uri="{BB962C8B-B14F-4D97-AF65-F5344CB8AC3E}">
        <p14:creationId xmlns:p14="http://schemas.microsoft.com/office/powerpoint/2010/main" val="255081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ier Inhalt">
    <p:spTree>
      <p:nvGrpSpPr>
        <p:cNvPr id="1" name=""/>
        <p:cNvGrpSpPr/>
        <p:nvPr/>
      </p:nvGrpSpPr>
      <p:grpSpPr>
        <a:xfrm>
          <a:off x="0" y="0"/>
          <a:ext cx="0" cy="0"/>
          <a:chOff x="0" y="0"/>
          <a:chExt cx="0" cy="0"/>
        </a:xfrm>
      </p:grpSpPr>
      <p:cxnSp>
        <p:nvCxnSpPr>
          <p:cNvPr id="4" name="Gerader Verbinder 3">
            <a:extLst>
              <a:ext uri="{FF2B5EF4-FFF2-40B4-BE49-F238E27FC236}">
                <a16:creationId xmlns:a16="http://schemas.microsoft.com/office/drawing/2014/main" id="{538FABED-0C6B-4E54-B49F-A2E7DA19918E}"/>
              </a:ext>
            </a:extLst>
          </p:cNvPr>
          <p:cNvCxnSpPr/>
          <p:nvPr userDrawn="1"/>
        </p:nvCxnSpPr>
        <p:spPr>
          <a:xfrm>
            <a:off x="0" y="846138"/>
            <a:ext cx="47466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6" name="Textplatzhalter 7"/>
          <p:cNvSpPr>
            <a:spLocks noGrp="1"/>
          </p:cNvSpPr>
          <p:nvPr>
            <p:ph type="body" sz="quarter" idx="13"/>
          </p:nvPr>
        </p:nvSpPr>
        <p:spPr>
          <a:xfrm>
            <a:off x="527050" y="846138"/>
            <a:ext cx="10153918"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5" name="Footer Placeholder 3">
            <a:extLst>
              <a:ext uri="{FF2B5EF4-FFF2-40B4-BE49-F238E27FC236}">
                <a16:creationId xmlns:a16="http://schemas.microsoft.com/office/drawing/2014/main" id="{45700FEB-B119-4176-B6DF-DB38E4BCBA59}"/>
              </a:ext>
            </a:extLst>
          </p:cNvPr>
          <p:cNvSpPr>
            <a:spLocks noGrp="1"/>
          </p:cNvSpPr>
          <p:nvPr>
            <p:ph type="ftr" sz="quarter" idx="14"/>
          </p:nvPr>
        </p:nvSpPr>
        <p:spPr/>
        <p:txBody>
          <a:bodyPr/>
          <a:lstStyle>
            <a:lvl1pPr>
              <a:defRPr/>
            </a:lvl1pPr>
          </a:lstStyle>
          <a:p>
            <a:pPr>
              <a:defRPr/>
            </a:pPr>
            <a:r>
              <a:rPr lang="de-DE"/>
              <a:t>© WFBB (2020) | Titel der Präsentation</a:t>
            </a:r>
          </a:p>
        </p:txBody>
      </p:sp>
      <p:sp>
        <p:nvSpPr>
          <p:cNvPr id="7" name="Slide Number Placeholder 4">
            <a:extLst>
              <a:ext uri="{FF2B5EF4-FFF2-40B4-BE49-F238E27FC236}">
                <a16:creationId xmlns:a16="http://schemas.microsoft.com/office/drawing/2014/main" id="{AD32B14C-C872-4354-B98B-8E4CEB3DC249}"/>
              </a:ext>
            </a:extLst>
          </p:cNvPr>
          <p:cNvSpPr>
            <a:spLocks noGrp="1"/>
          </p:cNvSpPr>
          <p:nvPr>
            <p:ph type="sldNum" sz="quarter" idx="15"/>
          </p:nvPr>
        </p:nvSpPr>
        <p:spPr/>
        <p:txBody>
          <a:bodyPr/>
          <a:lstStyle>
            <a:lvl1pPr>
              <a:defRPr/>
            </a:lvl1pPr>
          </a:lstStyle>
          <a:p>
            <a:pPr>
              <a:defRPr/>
            </a:pPr>
            <a:fld id="{A29EA6B4-3B1F-4F81-B877-854412839916}" type="slidenum">
              <a:rPr lang="de-DE"/>
              <a:pPr>
                <a:defRPr/>
              </a:pPr>
              <a:t>‹Nr.›</a:t>
            </a:fld>
            <a:endParaRPr lang="de-DE"/>
          </a:p>
        </p:txBody>
      </p:sp>
    </p:spTree>
    <p:extLst>
      <p:ext uri="{BB962C8B-B14F-4D97-AF65-F5344CB8AC3E}">
        <p14:creationId xmlns:p14="http://schemas.microsoft.com/office/powerpoint/2010/main" val="4077899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D1085ED-3BF3-4A06-947C-F5E67C23DDF3}"/>
              </a:ext>
            </a:extLst>
          </p:cNvPr>
          <p:cNvSpPr/>
          <p:nvPr userDrawn="1"/>
        </p:nvSpPr>
        <p:spPr bwMode="white">
          <a:xfrm>
            <a:off x="0" y="0"/>
            <a:ext cx="13439775"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dirty="0"/>
          </a:p>
        </p:txBody>
      </p:sp>
      <p:grpSp>
        <p:nvGrpSpPr>
          <p:cNvPr id="6" name="Gruppieren 10">
            <a:extLst>
              <a:ext uri="{FF2B5EF4-FFF2-40B4-BE49-F238E27FC236}">
                <a16:creationId xmlns:a16="http://schemas.microsoft.com/office/drawing/2014/main" id="{A4B14CAC-DD84-4317-B87C-825AABAEFC47}"/>
              </a:ext>
            </a:extLst>
          </p:cNvPr>
          <p:cNvGrpSpPr>
            <a:grpSpLocks/>
          </p:cNvGrpSpPr>
          <p:nvPr userDrawn="1">
            <p:custDataLst>
              <p:tags r:id="rId1"/>
            </p:custDataLst>
          </p:nvPr>
        </p:nvGrpSpPr>
        <p:grpSpPr bwMode="auto">
          <a:xfrm>
            <a:off x="5292725" y="4672013"/>
            <a:ext cx="2879725" cy="2887662"/>
            <a:chOff x="3905906" y="4671230"/>
            <a:chExt cx="2880000" cy="2888445"/>
          </a:xfrm>
        </p:grpSpPr>
        <p:sp>
          <p:nvSpPr>
            <p:cNvPr id="7" name="Rechteck 6">
              <a:extLst>
                <a:ext uri="{FF2B5EF4-FFF2-40B4-BE49-F238E27FC236}">
                  <a16:creationId xmlns:a16="http://schemas.microsoft.com/office/drawing/2014/main" id="{A23F9E9C-0239-4F32-9D94-EA94A849836E}"/>
                </a:ext>
              </a:extLst>
            </p:cNvPr>
            <p:cNvSpPr/>
            <p:nvPr userDrawn="1"/>
          </p:nvSpPr>
          <p:spPr bwMode="gray">
            <a:xfrm>
              <a:off x="3905906" y="4671230"/>
              <a:ext cx="2880000" cy="2888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8" name="Textfeld 13">
              <a:extLst>
                <a:ext uri="{FF2B5EF4-FFF2-40B4-BE49-F238E27FC236}">
                  <a16:creationId xmlns:a16="http://schemas.microsoft.com/office/drawing/2014/main" id="{910BE5A8-4F8C-4FF7-921F-DF0E003EC2CE}"/>
                </a:ext>
              </a:extLst>
            </p:cNvPr>
            <p:cNvSpPr txBox="1">
              <a:spLocks noChangeArrowheads="1"/>
            </p:cNvSpPr>
            <p:nvPr userDrawn="1"/>
          </p:nvSpPr>
          <p:spPr bwMode="gray">
            <a:xfrm>
              <a:off x="3905907" y="6470194"/>
              <a:ext cx="2879999" cy="108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nchor="b">
              <a:spAutoFit/>
            </a:bodyPr>
            <a:lstStyle>
              <a:lvl1pPr defTabSz="574675">
                <a:defRPr>
                  <a:solidFill>
                    <a:schemeClr val="tx1"/>
                  </a:solidFill>
                  <a:latin typeface="Calibri" panose="020F0502020204030204" pitchFamily="34" charset="0"/>
                </a:defRPr>
              </a:lvl1pPr>
              <a:lvl2pPr marL="742950" indent="-285750" defTabSz="574675">
                <a:defRPr>
                  <a:solidFill>
                    <a:schemeClr val="tx1"/>
                  </a:solidFill>
                  <a:latin typeface="Calibri" panose="020F0502020204030204" pitchFamily="34" charset="0"/>
                </a:defRPr>
              </a:lvl2pPr>
              <a:lvl3pPr marL="1143000" indent="-228600" defTabSz="574675">
                <a:defRPr>
                  <a:solidFill>
                    <a:schemeClr val="tx1"/>
                  </a:solidFill>
                  <a:latin typeface="Calibri" panose="020F0502020204030204" pitchFamily="34" charset="0"/>
                </a:defRPr>
              </a:lvl3pPr>
              <a:lvl4pPr marL="1600200" indent="-228600" defTabSz="574675">
                <a:defRPr>
                  <a:solidFill>
                    <a:schemeClr val="tx1"/>
                  </a:solidFill>
                  <a:latin typeface="Calibri" panose="020F0502020204030204" pitchFamily="34" charset="0"/>
                </a:defRPr>
              </a:lvl4pPr>
              <a:lvl5pPr marL="2057400" indent="-228600" defTabSz="574675">
                <a:defRPr>
                  <a:solidFill>
                    <a:schemeClr val="tx1"/>
                  </a:solidFill>
                  <a:latin typeface="Calibri" panose="020F0502020204030204" pitchFamily="34" charset="0"/>
                </a:defRPr>
              </a:lvl5pPr>
              <a:lvl6pPr marL="2514600" indent="-228600" defTabSz="574675" fontAlgn="base">
                <a:spcBef>
                  <a:spcPct val="0"/>
                </a:spcBef>
                <a:spcAft>
                  <a:spcPct val="0"/>
                </a:spcAft>
                <a:defRPr>
                  <a:solidFill>
                    <a:schemeClr val="tx1"/>
                  </a:solidFill>
                  <a:latin typeface="Calibri" panose="020F0502020204030204" pitchFamily="34" charset="0"/>
                </a:defRPr>
              </a:lvl6pPr>
              <a:lvl7pPr marL="2971800" indent="-228600" defTabSz="574675" fontAlgn="base">
                <a:spcBef>
                  <a:spcPct val="0"/>
                </a:spcBef>
                <a:spcAft>
                  <a:spcPct val="0"/>
                </a:spcAft>
                <a:defRPr>
                  <a:solidFill>
                    <a:schemeClr val="tx1"/>
                  </a:solidFill>
                  <a:latin typeface="Calibri" panose="020F0502020204030204" pitchFamily="34" charset="0"/>
                </a:defRPr>
              </a:lvl7pPr>
              <a:lvl8pPr marL="3429000" indent="-228600" defTabSz="574675" fontAlgn="base">
                <a:spcBef>
                  <a:spcPct val="0"/>
                </a:spcBef>
                <a:spcAft>
                  <a:spcPct val="0"/>
                </a:spcAft>
                <a:defRPr>
                  <a:solidFill>
                    <a:schemeClr val="tx1"/>
                  </a:solidFill>
                  <a:latin typeface="Calibri" panose="020F0502020204030204" pitchFamily="34" charset="0"/>
                </a:defRPr>
              </a:lvl8pPr>
              <a:lvl9pPr marL="3886200" indent="-228600" defTabSz="574675" fontAlgn="base">
                <a:spcBef>
                  <a:spcPct val="0"/>
                </a:spcBef>
                <a:spcAft>
                  <a:spcPct val="0"/>
                </a:spcAft>
                <a:defRPr>
                  <a:solidFill>
                    <a:schemeClr val="tx1"/>
                  </a:solidFill>
                  <a:latin typeface="Calibri" panose="020F0502020204030204" pitchFamily="34" charset="0"/>
                </a:defRPr>
              </a:lvl9pPr>
            </a:lstStyle>
            <a:p>
              <a:pPr eaLnBrk="1" hangingPunct="1"/>
              <a:r>
                <a:rPr lang="de-DE" altLang="de-DE" sz="1100" baseline="30000"/>
                <a:t>Diese Unterlagen sind ausschließlich für Präsentations-zwecke bestimmt. Der Inhalt ist durch das Urheberrecht geschützt. Alle Rechte an der Präsentation und deren Inhalt stehen der Wirtschaftsförderung Brandenburg (WFBB) zu. Eine Weitergabe an Dritte ebenso wie jede Vervielfältigung, Veränderung oder sonstige Verwendung und Nutzung ganz oder in Teilen bedarf der vorherigen schriftlichen Zustimmung der WFBB.</a:t>
              </a:r>
            </a:p>
          </p:txBody>
        </p:sp>
        <p:cxnSp>
          <p:nvCxnSpPr>
            <p:cNvPr id="9" name="Gerader Verbinder 8">
              <a:extLst>
                <a:ext uri="{FF2B5EF4-FFF2-40B4-BE49-F238E27FC236}">
                  <a16:creationId xmlns:a16="http://schemas.microsoft.com/office/drawing/2014/main" id="{84113830-A734-4770-B07A-3F961F46572E}"/>
                </a:ext>
              </a:extLst>
            </p:cNvPr>
            <p:cNvCxnSpPr/>
            <p:nvPr userDrawn="1"/>
          </p:nvCxnSpPr>
          <p:spPr bwMode="gray">
            <a:xfrm>
              <a:off x="4067846" y="5293699"/>
              <a:ext cx="257675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Freeform 5">
            <a:hlinkClick r:id="rId10"/>
            <a:extLst>
              <a:ext uri="{FF2B5EF4-FFF2-40B4-BE49-F238E27FC236}">
                <a16:creationId xmlns:a16="http://schemas.microsoft.com/office/drawing/2014/main" id="{73F08588-5B99-4694-96EC-A0ED2A1A445A}"/>
              </a:ext>
            </a:extLst>
          </p:cNvPr>
          <p:cNvSpPr>
            <a:spLocks/>
          </p:cNvSpPr>
          <p:nvPr userDrawn="1">
            <p:custDataLst>
              <p:tags r:id="rId2"/>
            </p:custDataLst>
          </p:nvPr>
        </p:nvSpPr>
        <p:spPr bwMode="auto">
          <a:xfrm>
            <a:off x="5800725" y="6148388"/>
            <a:ext cx="241300" cy="241300"/>
          </a:xfrm>
          <a:custGeom>
            <a:avLst/>
            <a:gdLst>
              <a:gd name="T0" fmla="*/ 195986 w 640"/>
              <a:gd name="T1" fmla="*/ 0 h 640"/>
              <a:gd name="T2" fmla="*/ 241214 w 640"/>
              <a:gd name="T3" fmla="*/ 45319 h 640"/>
              <a:gd name="T4" fmla="*/ 241214 w 640"/>
              <a:gd name="T5" fmla="*/ 196384 h 640"/>
              <a:gd name="T6" fmla="*/ 195986 w 640"/>
              <a:gd name="T7" fmla="*/ 241703 h 640"/>
              <a:gd name="T8" fmla="*/ 166588 w 640"/>
              <a:gd name="T9" fmla="*/ 241703 h 640"/>
              <a:gd name="T10" fmla="*/ 166588 w 640"/>
              <a:gd name="T11" fmla="*/ 148043 h 640"/>
              <a:gd name="T12" fmla="*/ 197871 w 640"/>
              <a:gd name="T13" fmla="*/ 148043 h 640"/>
              <a:gd name="T14" fmla="*/ 202394 w 640"/>
              <a:gd name="T15" fmla="*/ 111410 h 640"/>
              <a:gd name="T16" fmla="*/ 166588 w 640"/>
              <a:gd name="T17" fmla="*/ 111410 h 640"/>
              <a:gd name="T18" fmla="*/ 166588 w 640"/>
              <a:gd name="T19" fmla="*/ 88373 h 640"/>
              <a:gd name="T20" fmla="*/ 184679 w 640"/>
              <a:gd name="T21" fmla="*/ 70623 h 640"/>
              <a:gd name="T22" fmla="*/ 203901 w 640"/>
              <a:gd name="T23" fmla="*/ 70623 h 640"/>
              <a:gd name="T24" fmla="*/ 203901 w 640"/>
              <a:gd name="T25" fmla="*/ 37766 h 640"/>
              <a:gd name="T26" fmla="*/ 176011 w 640"/>
              <a:gd name="T27" fmla="*/ 36633 h 640"/>
              <a:gd name="T28" fmla="*/ 128899 w 640"/>
              <a:gd name="T29" fmla="*/ 84596 h 640"/>
              <a:gd name="T30" fmla="*/ 128899 w 640"/>
              <a:gd name="T31" fmla="*/ 111410 h 640"/>
              <a:gd name="T32" fmla="*/ 97616 w 640"/>
              <a:gd name="T33" fmla="*/ 111410 h 640"/>
              <a:gd name="T34" fmla="*/ 97616 w 640"/>
              <a:gd name="T35" fmla="*/ 148043 h 640"/>
              <a:gd name="T36" fmla="*/ 128899 w 640"/>
              <a:gd name="T37" fmla="*/ 148043 h 640"/>
              <a:gd name="T38" fmla="*/ 128899 w 640"/>
              <a:gd name="T39" fmla="*/ 241703 h 640"/>
              <a:gd name="T40" fmla="*/ 45228 w 640"/>
              <a:gd name="T41" fmla="*/ 241703 h 640"/>
              <a:gd name="T42" fmla="*/ 0 w 640"/>
              <a:gd name="T43" fmla="*/ 196384 h 640"/>
              <a:gd name="T44" fmla="*/ 0 w 640"/>
              <a:gd name="T45" fmla="*/ 45319 h 640"/>
              <a:gd name="T46" fmla="*/ 45228 w 640"/>
              <a:gd name="T47" fmla="*/ 0 h 640"/>
              <a:gd name="T48" fmla="*/ 195986 w 640"/>
              <a:gd name="T49" fmla="*/ 0 h 6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0" h="640">
                <a:moveTo>
                  <a:pt x="520" y="0"/>
                </a:moveTo>
                <a:cubicBezTo>
                  <a:pt x="587" y="0"/>
                  <a:pt x="640" y="54"/>
                  <a:pt x="640" y="120"/>
                </a:cubicBezTo>
                <a:cubicBezTo>
                  <a:pt x="640" y="520"/>
                  <a:pt x="640" y="520"/>
                  <a:pt x="640" y="520"/>
                </a:cubicBezTo>
                <a:cubicBezTo>
                  <a:pt x="640" y="586"/>
                  <a:pt x="587" y="640"/>
                  <a:pt x="520" y="640"/>
                </a:cubicBezTo>
                <a:cubicBezTo>
                  <a:pt x="442" y="640"/>
                  <a:pt x="442" y="640"/>
                  <a:pt x="442" y="640"/>
                </a:cubicBezTo>
                <a:cubicBezTo>
                  <a:pt x="442" y="392"/>
                  <a:pt x="442" y="392"/>
                  <a:pt x="442" y="392"/>
                </a:cubicBezTo>
                <a:cubicBezTo>
                  <a:pt x="525" y="392"/>
                  <a:pt x="525" y="392"/>
                  <a:pt x="525" y="392"/>
                </a:cubicBezTo>
                <a:cubicBezTo>
                  <a:pt x="537" y="295"/>
                  <a:pt x="537" y="295"/>
                  <a:pt x="537" y="295"/>
                </a:cubicBezTo>
                <a:cubicBezTo>
                  <a:pt x="442" y="295"/>
                  <a:pt x="442" y="295"/>
                  <a:pt x="442" y="295"/>
                </a:cubicBezTo>
                <a:cubicBezTo>
                  <a:pt x="442" y="234"/>
                  <a:pt x="442" y="234"/>
                  <a:pt x="442" y="234"/>
                </a:cubicBezTo>
                <a:cubicBezTo>
                  <a:pt x="442" y="206"/>
                  <a:pt x="449" y="187"/>
                  <a:pt x="490" y="187"/>
                </a:cubicBezTo>
                <a:cubicBezTo>
                  <a:pt x="541" y="187"/>
                  <a:pt x="541" y="187"/>
                  <a:pt x="541" y="187"/>
                </a:cubicBezTo>
                <a:cubicBezTo>
                  <a:pt x="541" y="100"/>
                  <a:pt x="541" y="100"/>
                  <a:pt x="541" y="100"/>
                </a:cubicBezTo>
                <a:cubicBezTo>
                  <a:pt x="532" y="99"/>
                  <a:pt x="502" y="97"/>
                  <a:pt x="467" y="97"/>
                </a:cubicBezTo>
                <a:cubicBezTo>
                  <a:pt x="393" y="97"/>
                  <a:pt x="342" y="142"/>
                  <a:pt x="342" y="224"/>
                </a:cubicBezTo>
                <a:cubicBezTo>
                  <a:pt x="342" y="295"/>
                  <a:pt x="342" y="295"/>
                  <a:pt x="342" y="295"/>
                </a:cubicBezTo>
                <a:cubicBezTo>
                  <a:pt x="259" y="295"/>
                  <a:pt x="259" y="295"/>
                  <a:pt x="259" y="295"/>
                </a:cubicBezTo>
                <a:cubicBezTo>
                  <a:pt x="259" y="392"/>
                  <a:pt x="259" y="392"/>
                  <a:pt x="259" y="392"/>
                </a:cubicBezTo>
                <a:cubicBezTo>
                  <a:pt x="342" y="392"/>
                  <a:pt x="342" y="392"/>
                  <a:pt x="342" y="392"/>
                </a:cubicBezTo>
                <a:cubicBezTo>
                  <a:pt x="342" y="640"/>
                  <a:pt x="342" y="640"/>
                  <a:pt x="342" y="640"/>
                </a:cubicBezTo>
                <a:cubicBezTo>
                  <a:pt x="120" y="640"/>
                  <a:pt x="120" y="640"/>
                  <a:pt x="120" y="640"/>
                </a:cubicBezTo>
                <a:cubicBezTo>
                  <a:pt x="54" y="640"/>
                  <a:pt x="0" y="586"/>
                  <a:pt x="0" y="520"/>
                </a:cubicBezTo>
                <a:cubicBezTo>
                  <a:pt x="0" y="120"/>
                  <a:pt x="0" y="120"/>
                  <a:pt x="0" y="120"/>
                </a:cubicBezTo>
                <a:cubicBezTo>
                  <a:pt x="0" y="54"/>
                  <a:pt x="54" y="0"/>
                  <a:pt x="120" y="0"/>
                </a:cubicBezTo>
                <a:lnTo>
                  <a:pt x="520" y="0"/>
                </a:lnTo>
                <a:close/>
              </a:path>
            </a:pathLst>
          </a:custGeom>
          <a:solidFill>
            <a:srgbClr val="9D98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 name="Freeform 6">
            <a:hlinkClick r:id="rId11"/>
            <a:extLst>
              <a:ext uri="{FF2B5EF4-FFF2-40B4-BE49-F238E27FC236}">
                <a16:creationId xmlns:a16="http://schemas.microsoft.com/office/drawing/2014/main" id="{C04C883D-FCE1-44CA-AD44-483B9B1F55F8}"/>
              </a:ext>
            </a:extLst>
          </p:cNvPr>
          <p:cNvSpPr>
            <a:spLocks noEditPoints="1"/>
          </p:cNvSpPr>
          <p:nvPr userDrawn="1">
            <p:custDataLst>
              <p:tags r:id="rId3"/>
            </p:custDataLst>
          </p:nvPr>
        </p:nvSpPr>
        <p:spPr bwMode="auto">
          <a:xfrm>
            <a:off x="6524625" y="6148388"/>
            <a:ext cx="241300" cy="241300"/>
          </a:xfrm>
          <a:custGeom>
            <a:avLst/>
            <a:gdLst>
              <a:gd name="T0" fmla="*/ 37313 w 640"/>
              <a:gd name="T1" fmla="*/ 202426 h 640"/>
              <a:gd name="T2" fmla="*/ 73495 w 640"/>
              <a:gd name="T3" fmla="*/ 202426 h 640"/>
              <a:gd name="T4" fmla="*/ 73495 w 640"/>
              <a:gd name="T5" fmla="*/ 93282 h 640"/>
              <a:gd name="T6" fmla="*/ 37313 w 640"/>
              <a:gd name="T7" fmla="*/ 93282 h 640"/>
              <a:gd name="T8" fmla="*/ 37313 w 640"/>
              <a:gd name="T9" fmla="*/ 202426 h 640"/>
              <a:gd name="T10" fmla="*/ 75756 w 640"/>
              <a:gd name="T11" fmla="*/ 59293 h 640"/>
              <a:gd name="T12" fmla="*/ 55781 w 640"/>
              <a:gd name="T13" fmla="*/ 40410 h 640"/>
              <a:gd name="T14" fmla="*/ 35051 w 640"/>
              <a:gd name="T15" fmla="*/ 59293 h 640"/>
              <a:gd name="T16" fmla="*/ 55027 w 640"/>
              <a:gd name="T17" fmla="*/ 78176 h 640"/>
              <a:gd name="T18" fmla="*/ 55404 w 640"/>
              <a:gd name="T19" fmla="*/ 78176 h 640"/>
              <a:gd name="T20" fmla="*/ 75756 w 640"/>
              <a:gd name="T21" fmla="*/ 59293 h 640"/>
              <a:gd name="T22" fmla="*/ 167719 w 640"/>
              <a:gd name="T23" fmla="*/ 202426 h 640"/>
              <a:gd name="T24" fmla="*/ 203901 w 640"/>
              <a:gd name="T25" fmla="*/ 202426 h 640"/>
              <a:gd name="T26" fmla="*/ 203901 w 640"/>
              <a:gd name="T27" fmla="*/ 139735 h 640"/>
              <a:gd name="T28" fmla="*/ 162443 w 640"/>
              <a:gd name="T29" fmla="*/ 90639 h 640"/>
              <a:gd name="T30" fmla="*/ 129276 w 640"/>
              <a:gd name="T31" fmla="*/ 109144 h 640"/>
              <a:gd name="T32" fmla="*/ 129653 w 640"/>
              <a:gd name="T33" fmla="*/ 109144 h 640"/>
              <a:gd name="T34" fmla="*/ 129653 w 640"/>
              <a:gd name="T35" fmla="*/ 93282 h 640"/>
              <a:gd name="T36" fmla="*/ 93470 w 640"/>
              <a:gd name="T37" fmla="*/ 93282 h 640"/>
              <a:gd name="T38" fmla="*/ 93470 w 640"/>
              <a:gd name="T39" fmla="*/ 202426 h 640"/>
              <a:gd name="T40" fmla="*/ 93470 w 640"/>
              <a:gd name="T41" fmla="*/ 202426 h 640"/>
              <a:gd name="T42" fmla="*/ 129653 w 640"/>
              <a:gd name="T43" fmla="*/ 202426 h 640"/>
              <a:gd name="T44" fmla="*/ 129653 w 640"/>
              <a:gd name="T45" fmla="*/ 141245 h 640"/>
              <a:gd name="T46" fmla="*/ 130783 w 640"/>
              <a:gd name="T47" fmla="*/ 132559 h 640"/>
              <a:gd name="T48" fmla="*/ 149628 w 640"/>
              <a:gd name="T49" fmla="*/ 119341 h 640"/>
              <a:gd name="T50" fmla="*/ 167719 w 640"/>
              <a:gd name="T51" fmla="*/ 143889 h 640"/>
              <a:gd name="T52" fmla="*/ 167719 w 640"/>
              <a:gd name="T53" fmla="*/ 202426 h 640"/>
              <a:gd name="T54" fmla="*/ 241214 w 640"/>
              <a:gd name="T55" fmla="*/ 45319 h 640"/>
              <a:gd name="T56" fmla="*/ 241214 w 640"/>
              <a:gd name="T57" fmla="*/ 196384 h 640"/>
              <a:gd name="T58" fmla="*/ 195986 w 640"/>
              <a:gd name="T59" fmla="*/ 241703 h 640"/>
              <a:gd name="T60" fmla="*/ 45228 w 640"/>
              <a:gd name="T61" fmla="*/ 241703 h 640"/>
              <a:gd name="T62" fmla="*/ 0 w 640"/>
              <a:gd name="T63" fmla="*/ 196384 h 640"/>
              <a:gd name="T64" fmla="*/ 0 w 640"/>
              <a:gd name="T65" fmla="*/ 45319 h 640"/>
              <a:gd name="T66" fmla="*/ 45228 w 640"/>
              <a:gd name="T67" fmla="*/ 0 h 640"/>
              <a:gd name="T68" fmla="*/ 195986 w 640"/>
              <a:gd name="T69" fmla="*/ 0 h 640"/>
              <a:gd name="T70" fmla="*/ 241214 w 640"/>
              <a:gd name="T71" fmla="*/ 45319 h 6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0" h="640">
                <a:moveTo>
                  <a:pt x="99" y="536"/>
                </a:moveTo>
                <a:cubicBezTo>
                  <a:pt x="195" y="536"/>
                  <a:pt x="195" y="536"/>
                  <a:pt x="195" y="536"/>
                </a:cubicBezTo>
                <a:cubicBezTo>
                  <a:pt x="195" y="247"/>
                  <a:pt x="195" y="247"/>
                  <a:pt x="195" y="247"/>
                </a:cubicBezTo>
                <a:cubicBezTo>
                  <a:pt x="99" y="247"/>
                  <a:pt x="99" y="247"/>
                  <a:pt x="99" y="247"/>
                </a:cubicBezTo>
                <a:lnTo>
                  <a:pt x="99" y="536"/>
                </a:lnTo>
                <a:close/>
                <a:moveTo>
                  <a:pt x="201" y="157"/>
                </a:moveTo>
                <a:cubicBezTo>
                  <a:pt x="201" y="129"/>
                  <a:pt x="181" y="107"/>
                  <a:pt x="148" y="107"/>
                </a:cubicBezTo>
                <a:cubicBezTo>
                  <a:pt x="115" y="107"/>
                  <a:pt x="93" y="129"/>
                  <a:pt x="93" y="157"/>
                </a:cubicBezTo>
                <a:cubicBezTo>
                  <a:pt x="93" y="185"/>
                  <a:pt x="114" y="207"/>
                  <a:pt x="146" y="207"/>
                </a:cubicBezTo>
                <a:cubicBezTo>
                  <a:pt x="147" y="207"/>
                  <a:pt x="147" y="207"/>
                  <a:pt x="147" y="207"/>
                </a:cubicBezTo>
                <a:cubicBezTo>
                  <a:pt x="181" y="207"/>
                  <a:pt x="201" y="185"/>
                  <a:pt x="201" y="157"/>
                </a:cubicBezTo>
                <a:close/>
                <a:moveTo>
                  <a:pt x="445" y="536"/>
                </a:moveTo>
                <a:cubicBezTo>
                  <a:pt x="541" y="536"/>
                  <a:pt x="541" y="536"/>
                  <a:pt x="541" y="536"/>
                </a:cubicBezTo>
                <a:cubicBezTo>
                  <a:pt x="541" y="370"/>
                  <a:pt x="541" y="370"/>
                  <a:pt x="541" y="370"/>
                </a:cubicBezTo>
                <a:cubicBezTo>
                  <a:pt x="541" y="281"/>
                  <a:pt x="494" y="240"/>
                  <a:pt x="431" y="240"/>
                </a:cubicBezTo>
                <a:cubicBezTo>
                  <a:pt x="379" y="240"/>
                  <a:pt x="356" y="269"/>
                  <a:pt x="343" y="289"/>
                </a:cubicBezTo>
                <a:cubicBezTo>
                  <a:pt x="344" y="289"/>
                  <a:pt x="344" y="289"/>
                  <a:pt x="344" y="289"/>
                </a:cubicBezTo>
                <a:cubicBezTo>
                  <a:pt x="344" y="247"/>
                  <a:pt x="344" y="247"/>
                  <a:pt x="344" y="247"/>
                </a:cubicBezTo>
                <a:cubicBezTo>
                  <a:pt x="248" y="247"/>
                  <a:pt x="248" y="247"/>
                  <a:pt x="248" y="247"/>
                </a:cubicBezTo>
                <a:cubicBezTo>
                  <a:pt x="248" y="247"/>
                  <a:pt x="249" y="274"/>
                  <a:pt x="248" y="536"/>
                </a:cubicBezTo>
                <a:cubicBezTo>
                  <a:pt x="248" y="536"/>
                  <a:pt x="248" y="536"/>
                  <a:pt x="248" y="536"/>
                </a:cubicBezTo>
                <a:cubicBezTo>
                  <a:pt x="344" y="536"/>
                  <a:pt x="344" y="536"/>
                  <a:pt x="344" y="536"/>
                </a:cubicBezTo>
                <a:cubicBezTo>
                  <a:pt x="344" y="374"/>
                  <a:pt x="344" y="374"/>
                  <a:pt x="344" y="374"/>
                </a:cubicBezTo>
                <a:cubicBezTo>
                  <a:pt x="344" y="366"/>
                  <a:pt x="345" y="357"/>
                  <a:pt x="347" y="351"/>
                </a:cubicBezTo>
                <a:cubicBezTo>
                  <a:pt x="354" y="334"/>
                  <a:pt x="370" y="316"/>
                  <a:pt x="397" y="316"/>
                </a:cubicBezTo>
                <a:cubicBezTo>
                  <a:pt x="431" y="316"/>
                  <a:pt x="445" y="342"/>
                  <a:pt x="445" y="381"/>
                </a:cubicBezTo>
                <a:lnTo>
                  <a:pt x="445" y="536"/>
                </a:lnTo>
                <a:close/>
                <a:moveTo>
                  <a:pt x="640" y="120"/>
                </a:moveTo>
                <a:cubicBezTo>
                  <a:pt x="640" y="520"/>
                  <a:pt x="640" y="520"/>
                  <a:pt x="640" y="520"/>
                </a:cubicBezTo>
                <a:cubicBezTo>
                  <a:pt x="640" y="586"/>
                  <a:pt x="586" y="640"/>
                  <a:pt x="520" y="640"/>
                </a:cubicBezTo>
                <a:cubicBezTo>
                  <a:pt x="120" y="640"/>
                  <a:pt x="120" y="640"/>
                  <a:pt x="120" y="640"/>
                </a:cubicBezTo>
                <a:cubicBezTo>
                  <a:pt x="54" y="640"/>
                  <a:pt x="0" y="586"/>
                  <a:pt x="0" y="520"/>
                </a:cubicBezTo>
                <a:cubicBezTo>
                  <a:pt x="0" y="120"/>
                  <a:pt x="0" y="120"/>
                  <a:pt x="0" y="120"/>
                </a:cubicBezTo>
                <a:cubicBezTo>
                  <a:pt x="0" y="54"/>
                  <a:pt x="54" y="0"/>
                  <a:pt x="120" y="0"/>
                </a:cubicBezTo>
                <a:cubicBezTo>
                  <a:pt x="520" y="0"/>
                  <a:pt x="520" y="0"/>
                  <a:pt x="520" y="0"/>
                </a:cubicBezTo>
                <a:cubicBezTo>
                  <a:pt x="586" y="0"/>
                  <a:pt x="640" y="54"/>
                  <a:pt x="640" y="120"/>
                </a:cubicBezTo>
                <a:close/>
              </a:path>
            </a:pathLst>
          </a:custGeom>
          <a:solidFill>
            <a:srgbClr val="9D98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 name="Freeform 7">
            <a:hlinkClick r:id="rId12"/>
            <a:extLst>
              <a:ext uri="{FF2B5EF4-FFF2-40B4-BE49-F238E27FC236}">
                <a16:creationId xmlns:a16="http://schemas.microsoft.com/office/drawing/2014/main" id="{F6B0970E-B2C0-4BCF-89FD-CB4A4A28C547}"/>
              </a:ext>
            </a:extLst>
          </p:cNvPr>
          <p:cNvSpPr>
            <a:spLocks noEditPoints="1"/>
          </p:cNvSpPr>
          <p:nvPr userDrawn="1">
            <p:custDataLst>
              <p:tags r:id="rId4"/>
            </p:custDataLst>
          </p:nvPr>
        </p:nvSpPr>
        <p:spPr bwMode="auto">
          <a:xfrm>
            <a:off x="5438775" y="6148388"/>
            <a:ext cx="241300" cy="241300"/>
          </a:xfrm>
          <a:custGeom>
            <a:avLst/>
            <a:gdLst>
              <a:gd name="T0" fmla="*/ 201263 w 640"/>
              <a:gd name="T1" fmla="*/ 75910 h 640"/>
              <a:gd name="T2" fmla="*/ 182041 w 640"/>
              <a:gd name="T3" fmla="*/ 81197 h 640"/>
              <a:gd name="T4" fmla="*/ 196740 w 640"/>
              <a:gd name="T5" fmla="*/ 62692 h 640"/>
              <a:gd name="T6" fmla="*/ 175634 w 640"/>
              <a:gd name="T7" fmla="*/ 70623 h 640"/>
              <a:gd name="T8" fmla="*/ 151513 w 640"/>
              <a:gd name="T9" fmla="*/ 60426 h 640"/>
              <a:gd name="T10" fmla="*/ 118723 w 640"/>
              <a:gd name="T11" fmla="*/ 93282 h 640"/>
              <a:gd name="T12" fmla="*/ 119476 w 640"/>
              <a:gd name="T13" fmla="*/ 100835 h 640"/>
              <a:gd name="T14" fmla="*/ 51258 w 640"/>
              <a:gd name="T15" fmla="*/ 66468 h 640"/>
              <a:gd name="T16" fmla="*/ 46735 w 640"/>
              <a:gd name="T17" fmla="*/ 83085 h 640"/>
              <a:gd name="T18" fmla="*/ 61057 w 640"/>
              <a:gd name="T19" fmla="*/ 110655 h 640"/>
              <a:gd name="T20" fmla="*/ 45228 w 640"/>
              <a:gd name="T21" fmla="*/ 106500 h 640"/>
              <a:gd name="T22" fmla="*/ 45228 w 640"/>
              <a:gd name="T23" fmla="*/ 106878 h 640"/>
              <a:gd name="T24" fmla="*/ 72364 w 640"/>
              <a:gd name="T25" fmla="*/ 139357 h 640"/>
              <a:gd name="T26" fmla="*/ 64449 w 640"/>
              <a:gd name="T27" fmla="*/ 140490 h 640"/>
              <a:gd name="T28" fmla="*/ 58419 w 640"/>
              <a:gd name="T29" fmla="*/ 139735 h 640"/>
              <a:gd name="T30" fmla="*/ 89325 w 640"/>
              <a:gd name="T31" fmla="*/ 162772 h 640"/>
              <a:gd name="T32" fmla="*/ 48243 w 640"/>
              <a:gd name="T33" fmla="*/ 177123 h 640"/>
              <a:gd name="T34" fmla="*/ 40328 w 640"/>
              <a:gd name="T35" fmla="*/ 176368 h 640"/>
              <a:gd name="T36" fmla="*/ 90832 w 640"/>
              <a:gd name="T37" fmla="*/ 191474 h 640"/>
              <a:gd name="T38" fmla="*/ 184679 w 640"/>
              <a:gd name="T39" fmla="*/ 97059 h 640"/>
              <a:gd name="T40" fmla="*/ 184679 w 640"/>
              <a:gd name="T41" fmla="*/ 92905 h 640"/>
              <a:gd name="T42" fmla="*/ 201263 w 640"/>
              <a:gd name="T43" fmla="*/ 75910 h 640"/>
              <a:gd name="T44" fmla="*/ 241214 w 640"/>
              <a:gd name="T45" fmla="*/ 45319 h 640"/>
              <a:gd name="T46" fmla="*/ 241214 w 640"/>
              <a:gd name="T47" fmla="*/ 196384 h 640"/>
              <a:gd name="T48" fmla="*/ 195986 w 640"/>
              <a:gd name="T49" fmla="*/ 241703 h 640"/>
              <a:gd name="T50" fmla="*/ 45228 w 640"/>
              <a:gd name="T51" fmla="*/ 241703 h 640"/>
              <a:gd name="T52" fmla="*/ 0 w 640"/>
              <a:gd name="T53" fmla="*/ 196384 h 640"/>
              <a:gd name="T54" fmla="*/ 0 w 640"/>
              <a:gd name="T55" fmla="*/ 45319 h 640"/>
              <a:gd name="T56" fmla="*/ 45228 w 640"/>
              <a:gd name="T57" fmla="*/ 0 h 640"/>
              <a:gd name="T58" fmla="*/ 195986 w 640"/>
              <a:gd name="T59" fmla="*/ 0 h 640"/>
              <a:gd name="T60" fmla="*/ 241214 w 640"/>
              <a:gd name="T61" fmla="*/ 45319 h 6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0" h="640">
                <a:moveTo>
                  <a:pt x="534" y="201"/>
                </a:moveTo>
                <a:cubicBezTo>
                  <a:pt x="518" y="208"/>
                  <a:pt x="501" y="212"/>
                  <a:pt x="483" y="215"/>
                </a:cubicBezTo>
                <a:cubicBezTo>
                  <a:pt x="502" y="204"/>
                  <a:pt x="515" y="187"/>
                  <a:pt x="522" y="166"/>
                </a:cubicBezTo>
                <a:cubicBezTo>
                  <a:pt x="505" y="176"/>
                  <a:pt x="486" y="184"/>
                  <a:pt x="466" y="187"/>
                </a:cubicBezTo>
                <a:cubicBezTo>
                  <a:pt x="450" y="170"/>
                  <a:pt x="427" y="160"/>
                  <a:pt x="402" y="160"/>
                </a:cubicBezTo>
                <a:cubicBezTo>
                  <a:pt x="354" y="160"/>
                  <a:pt x="315" y="199"/>
                  <a:pt x="315" y="247"/>
                </a:cubicBezTo>
                <a:cubicBezTo>
                  <a:pt x="315" y="254"/>
                  <a:pt x="315" y="261"/>
                  <a:pt x="317" y="267"/>
                </a:cubicBezTo>
                <a:cubicBezTo>
                  <a:pt x="244" y="264"/>
                  <a:pt x="180" y="229"/>
                  <a:pt x="136" y="176"/>
                </a:cubicBezTo>
                <a:cubicBezTo>
                  <a:pt x="129" y="189"/>
                  <a:pt x="124" y="204"/>
                  <a:pt x="124" y="220"/>
                </a:cubicBezTo>
                <a:cubicBezTo>
                  <a:pt x="124" y="250"/>
                  <a:pt x="138" y="277"/>
                  <a:pt x="162" y="293"/>
                </a:cubicBezTo>
                <a:cubicBezTo>
                  <a:pt x="147" y="292"/>
                  <a:pt x="134" y="288"/>
                  <a:pt x="120" y="282"/>
                </a:cubicBezTo>
                <a:cubicBezTo>
                  <a:pt x="120" y="283"/>
                  <a:pt x="120" y="283"/>
                  <a:pt x="120" y="283"/>
                </a:cubicBezTo>
                <a:cubicBezTo>
                  <a:pt x="120" y="325"/>
                  <a:pt x="152" y="361"/>
                  <a:pt x="192" y="369"/>
                </a:cubicBezTo>
                <a:cubicBezTo>
                  <a:pt x="185" y="371"/>
                  <a:pt x="179" y="372"/>
                  <a:pt x="171" y="372"/>
                </a:cubicBezTo>
                <a:cubicBezTo>
                  <a:pt x="166" y="372"/>
                  <a:pt x="160" y="371"/>
                  <a:pt x="155" y="370"/>
                </a:cubicBezTo>
                <a:cubicBezTo>
                  <a:pt x="166" y="405"/>
                  <a:pt x="198" y="430"/>
                  <a:pt x="237" y="431"/>
                </a:cubicBezTo>
                <a:cubicBezTo>
                  <a:pt x="207" y="454"/>
                  <a:pt x="169" y="469"/>
                  <a:pt x="128" y="469"/>
                </a:cubicBezTo>
                <a:cubicBezTo>
                  <a:pt x="121" y="469"/>
                  <a:pt x="114" y="468"/>
                  <a:pt x="107" y="467"/>
                </a:cubicBezTo>
                <a:cubicBezTo>
                  <a:pt x="146" y="492"/>
                  <a:pt x="192" y="507"/>
                  <a:pt x="241" y="507"/>
                </a:cubicBezTo>
                <a:cubicBezTo>
                  <a:pt x="402" y="507"/>
                  <a:pt x="490" y="373"/>
                  <a:pt x="490" y="257"/>
                </a:cubicBezTo>
                <a:cubicBezTo>
                  <a:pt x="490" y="254"/>
                  <a:pt x="490" y="250"/>
                  <a:pt x="490" y="246"/>
                </a:cubicBezTo>
                <a:cubicBezTo>
                  <a:pt x="507" y="234"/>
                  <a:pt x="522" y="219"/>
                  <a:pt x="534" y="201"/>
                </a:cubicBezTo>
                <a:close/>
                <a:moveTo>
                  <a:pt x="640" y="120"/>
                </a:moveTo>
                <a:cubicBezTo>
                  <a:pt x="640" y="520"/>
                  <a:pt x="640" y="520"/>
                  <a:pt x="640" y="520"/>
                </a:cubicBezTo>
                <a:cubicBezTo>
                  <a:pt x="640" y="586"/>
                  <a:pt x="587" y="640"/>
                  <a:pt x="520" y="640"/>
                </a:cubicBezTo>
                <a:cubicBezTo>
                  <a:pt x="120" y="640"/>
                  <a:pt x="120" y="640"/>
                  <a:pt x="120" y="640"/>
                </a:cubicBezTo>
                <a:cubicBezTo>
                  <a:pt x="54" y="640"/>
                  <a:pt x="0" y="586"/>
                  <a:pt x="0" y="520"/>
                </a:cubicBezTo>
                <a:cubicBezTo>
                  <a:pt x="0" y="120"/>
                  <a:pt x="0" y="120"/>
                  <a:pt x="0" y="120"/>
                </a:cubicBezTo>
                <a:cubicBezTo>
                  <a:pt x="0" y="54"/>
                  <a:pt x="54" y="0"/>
                  <a:pt x="120" y="0"/>
                </a:cubicBezTo>
                <a:cubicBezTo>
                  <a:pt x="520" y="0"/>
                  <a:pt x="520" y="0"/>
                  <a:pt x="520" y="0"/>
                </a:cubicBezTo>
                <a:cubicBezTo>
                  <a:pt x="587" y="0"/>
                  <a:pt x="640" y="54"/>
                  <a:pt x="640" y="120"/>
                </a:cubicBezTo>
                <a:close/>
              </a:path>
            </a:pathLst>
          </a:custGeom>
          <a:solidFill>
            <a:srgbClr val="9D98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 name="Freeform 8">
            <a:hlinkClick r:id="rId13"/>
            <a:extLst>
              <a:ext uri="{FF2B5EF4-FFF2-40B4-BE49-F238E27FC236}">
                <a16:creationId xmlns:a16="http://schemas.microsoft.com/office/drawing/2014/main" id="{796599B1-B2E1-475F-AD8B-FC960E7EED09}"/>
              </a:ext>
            </a:extLst>
          </p:cNvPr>
          <p:cNvSpPr>
            <a:spLocks noEditPoints="1"/>
          </p:cNvSpPr>
          <p:nvPr userDrawn="1">
            <p:custDataLst>
              <p:tags r:id="rId5"/>
            </p:custDataLst>
          </p:nvPr>
        </p:nvSpPr>
        <p:spPr bwMode="auto">
          <a:xfrm>
            <a:off x="6162675" y="6148388"/>
            <a:ext cx="241300" cy="241300"/>
          </a:xfrm>
          <a:custGeom>
            <a:avLst/>
            <a:gdLst>
              <a:gd name="T0" fmla="*/ 107793 w 640"/>
              <a:gd name="T1" fmla="*/ 100080 h 640"/>
              <a:gd name="T2" fmla="*/ 87817 w 640"/>
              <a:gd name="T3" fmla="*/ 65335 h 640"/>
              <a:gd name="T4" fmla="*/ 79525 w 640"/>
              <a:gd name="T5" fmla="*/ 60048 h 640"/>
              <a:gd name="T6" fmla="*/ 50881 w 640"/>
              <a:gd name="T7" fmla="*/ 60048 h 640"/>
              <a:gd name="T8" fmla="*/ 46735 w 640"/>
              <a:gd name="T9" fmla="*/ 61559 h 640"/>
              <a:gd name="T10" fmla="*/ 46735 w 640"/>
              <a:gd name="T11" fmla="*/ 66091 h 640"/>
              <a:gd name="T12" fmla="*/ 66334 w 640"/>
              <a:gd name="T13" fmla="*/ 100080 h 640"/>
              <a:gd name="T14" fmla="*/ 66334 w 640"/>
              <a:gd name="T15" fmla="*/ 100458 h 640"/>
              <a:gd name="T16" fmla="*/ 35805 w 640"/>
              <a:gd name="T17" fmla="*/ 154841 h 640"/>
              <a:gd name="T18" fmla="*/ 35805 w 640"/>
              <a:gd name="T19" fmla="*/ 159373 h 640"/>
              <a:gd name="T20" fmla="*/ 39574 w 640"/>
              <a:gd name="T21" fmla="*/ 161261 h 640"/>
              <a:gd name="T22" fmla="*/ 68595 w 640"/>
              <a:gd name="T23" fmla="*/ 161261 h 640"/>
              <a:gd name="T24" fmla="*/ 76510 w 640"/>
              <a:gd name="T25" fmla="*/ 155596 h 640"/>
              <a:gd name="T26" fmla="*/ 107793 w 640"/>
              <a:gd name="T27" fmla="*/ 100080 h 640"/>
              <a:gd name="T28" fmla="*/ 205786 w 640"/>
              <a:gd name="T29" fmla="*/ 21904 h 640"/>
              <a:gd name="T30" fmla="*/ 202017 w 640"/>
              <a:gd name="T31" fmla="*/ 20016 h 640"/>
              <a:gd name="T32" fmla="*/ 172619 w 640"/>
              <a:gd name="T33" fmla="*/ 20016 h 640"/>
              <a:gd name="T34" fmla="*/ 164704 w 640"/>
              <a:gd name="T35" fmla="*/ 25681 h 640"/>
              <a:gd name="T36" fmla="*/ 100255 w 640"/>
              <a:gd name="T37" fmla="*/ 140490 h 640"/>
              <a:gd name="T38" fmla="*/ 141336 w 640"/>
              <a:gd name="T39" fmla="*/ 216022 h 640"/>
              <a:gd name="T40" fmla="*/ 149628 w 640"/>
              <a:gd name="T41" fmla="*/ 221687 h 640"/>
              <a:gd name="T42" fmla="*/ 178649 w 640"/>
              <a:gd name="T43" fmla="*/ 221687 h 640"/>
              <a:gd name="T44" fmla="*/ 182418 w 640"/>
              <a:gd name="T45" fmla="*/ 219799 h 640"/>
              <a:gd name="T46" fmla="*/ 182418 w 640"/>
              <a:gd name="T47" fmla="*/ 215267 h 640"/>
              <a:gd name="T48" fmla="*/ 141336 w 640"/>
              <a:gd name="T49" fmla="*/ 140490 h 640"/>
              <a:gd name="T50" fmla="*/ 141336 w 640"/>
              <a:gd name="T51" fmla="*/ 140112 h 640"/>
              <a:gd name="T52" fmla="*/ 205786 w 640"/>
              <a:gd name="T53" fmla="*/ 26436 h 640"/>
              <a:gd name="T54" fmla="*/ 205786 w 640"/>
              <a:gd name="T55" fmla="*/ 21904 h 640"/>
              <a:gd name="T56" fmla="*/ 241214 w 640"/>
              <a:gd name="T57" fmla="*/ 45319 h 640"/>
              <a:gd name="T58" fmla="*/ 241214 w 640"/>
              <a:gd name="T59" fmla="*/ 196384 h 640"/>
              <a:gd name="T60" fmla="*/ 195986 w 640"/>
              <a:gd name="T61" fmla="*/ 241703 h 640"/>
              <a:gd name="T62" fmla="*/ 45228 w 640"/>
              <a:gd name="T63" fmla="*/ 241703 h 640"/>
              <a:gd name="T64" fmla="*/ 0 w 640"/>
              <a:gd name="T65" fmla="*/ 196384 h 640"/>
              <a:gd name="T66" fmla="*/ 0 w 640"/>
              <a:gd name="T67" fmla="*/ 45319 h 640"/>
              <a:gd name="T68" fmla="*/ 45228 w 640"/>
              <a:gd name="T69" fmla="*/ 0 h 640"/>
              <a:gd name="T70" fmla="*/ 195986 w 640"/>
              <a:gd name="T71" fmla="*/ 0 h 640"/>
              <a:gd name="T72" fmla="*/ 241214 w 640"/>
              <a:gd name="T73" fmla="*/ 45319 h 6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0" h="640">
                <a:moveTo>
                  <a:pt x="286" y="265"/>
                </a:moveTo>
                <a:cubicBezTo>
                  <a:pt x="286" y="265"/>
                  <a:pt x="286" y="265"/>
                  <a:pt x="233" y="173"/>
                </a:cubicBezTo>
                <a:cubicBezTo>
                  <a:pt x="229" y="166"/>
                  <a:pt x="223" y="159"/>
                  <a:pt x="211" y="159"/>
                </a:cubicBezTo>
                <a:cubicBezTo>
                  <a:pt x="135" y="159"/>
                  <a:pt x="135" y="159"/>
                  <a:pt x="135" y="159"/>
                </a:cubicBezTo>
                <a:cubicBezTo>
                  <a:pt x="130" y="159"/>
                  <a:pt x="126" y="160"/>
                  <a:pt x="124" y="163"/>
                </a:cubicBezTo>
                <a:cubicBezTo>
                  <a:pt x="122" y="167"/>
                  <a:pt x="122" y="171"/>
                  <a:pt x="124" y="175"/>
                </a:cubicBezTo>
                <a:cubicBezTo>
                  <a:pt x="176" y="265"/>
                  <a:pt x="176" y="265"/>
                  <a:pt x="176" y="265"/>
                </a:cubicBezTo>
                <a:cubicBezTo>
                  <a:pt x="176" y="266"/>
                  <a:pt x="176" y="266"/>
                  <a:pt x="176" y="266"/>
                </a:cubicBezTo>
                <a:cubicBezTo>
                  <a:pt x="95" y="410"/>
                  <a:pt x="95" y="410"/>
                  <a:pt x="95" y="410"/>
                </a:cubicBezTo>
                <a:cubicBezTo>
                  <a:pt x="92" y="414"/>
                  <a:pt x="93" y="418"/>
                  <a:pt x="95" y="422"/>
                </a:cubicBezTo>
                <a:cubicBezTo>
                  <a:pt x="97" y="425"/>
                  <a:pt x="100" y="427"/>
                  <a:pt x="105" y="427"/>
                </a:cubicBezTo>
                <a:cubicBezTo>
                  <a:pt x="182" y="427"/>
                  <a:pt x="182" y="427"/>
                  <a:pt x="182" y="427"/>
                </a:cubicBezTo>
                <a:cubicBezTo>
                  <a:pt x="193" y="427"/>
                  <a:pt x="199" y="419"/>
                  <a:pt x="203" y="412"/>
                </a:cubicBezTo>
                <a:cubicBezTo>
                  <a:pt x="283" y="271"/>
                  <a:pt x="286" y="265"/>
                  <a:pt x="286" y="265"/>
                </a:cubicBezTo>
                <a:close/>
                <a:moveTo>
                  <a:pt x="546" y="58"/>
                </a:moveTo>
                <a:cubicBezTo>
                  <a:pt x="544" y="55"/>
                  <a:pt x="540" y="53"/>
                  <a:pt x="536" y="53"/>
                </a:cubicBezTo>
                <a:cubicBezTo>
                  <a:pt x="458" y="53"/>
                  <a:pt x="458" y="53"/>
                  <a:pt x="458" y="53"/>
                </a:cubicBezTo>
                <a:cubicBezTo>
                  <a:pt x="446" y="53"/>
                  <a:pt x="441" y="60"/>
                  <a:pt x="437" y="68"/>
                </a:cubicBezTo>
                <a:cubicBezTo>
                  <a:pt x="271" y="362"/>
                  <a:pt x="266" y="372"/>
                  <a:pt x="266" y="372"/>
                </a:cubicBezTo>
                <a:cubicBezTo>
                  <a:pt x="266" y="372"/>
                  <a:pt x="266" y="372"/>
                  <a:pt x="375" y="572"/>
                </a:cubicBezTo>
                <a:cubicBezTo>
                  <a:pt x="379" y="579"/>
                  <a:pt x="385" y="587"/>
                  <a:pt x="397" y="587"/>
                </a:cubicBezTo>
                <a:cubicBezTo>
                  <a:pt x="474" y="587"/>
                  <a:pt x="474" y="587"/>
                  <a:pt x="474" y="587"/>
                </a:cubicBezTo>
                <a:cubicBezTo>
                  <a:pt x="478" y="587"/>
                  <a:pt x="482" y="585"/>
                  <a:pt x="484" y="582"/>
                </a:cubicBezTo>
                <a:cubicBezTo>
                  <a:pt x="486" y="578"/>
                  <a:pt x="486" y="574"/>
                  <a:pt x="484" y="570"/>
                </a:cubicBezTo>
                <a:cubicBezTo>
                  <a:pt x="375" y="372"/>
                  <a:pt x="375" y="372"/>
                  <a:pt x="375" y="372"/>
                </a:cubicBezTo>
                <a:cubicBezTo>
                  <a:pt x="375" y="371"/>
                  <a:pt x="375" y="371"/>
                  <a:pt x="375" y="371"/>
                </a:cubicBezTo>
                <a:cubicBezTo>
                  <a:pt x="546" y="70"/>
                  <a:pt x="546" y="70"/>
                  <a:pt x="546" y="70"/>
                </a:cubicBezTo>
                <a:cubicBezTo>
                  <a:pt x="548" y="66"/>
                  <a:pt x="548" y="62"/>
                  <a:pt x="546" y="58"/>
                </a:cubicBezTo>
                <a:close/>
                <a:moveTo>
                  <a:pt x="640" y="120"/>
                </a:moveTo>
                <a:cubicBezTo>
                  <a:pt x="640" y="520"/>
                  <a:pt x="640" y="520"/>
                  <a:pt x="640" y="520"/>
                </a:cubicBezTo>
                <a:cubicBezTo>
                  <a:pt x="640" y="586"/>
                  <a:pt x="586" y="640"/>
                  <a:pt x="520" y="640"/>
                </a:cubicBezTo>
                <a:cubicBezTo>
                  <a:pt x="120" y="640"/>
                  <a:pt x="120" y="640"/>
                  <a:pt x="120" y="640"/>
                </a:cubicBezTo>
                <a:cubicBezTo>
                  <a:pt x="54" y="640"/>
                  <a:pt x="0" y="586"/>
                  <a:pt x="0" y="520"/>
                </a:cubicBezTo>
                <a:cubicBezTo>
                  <a:pt x="0" y="120"/>
                  <a:pt x="0" y="120"/>
                  <a:pt x="0" y="120"/>
                </a:cubicBezTo>
                <a:cubicBezTo>
                  <a:pt x="0" y="54"/>
                  <a:pt x="54" y="0"/>
                  <a:pt x="120" y="0"/>
                </a:cubicBezTo>
                <a:cubicBezTo>
                  <a:pt x="520" y="0"/>
                  <a:pt x="520" y="0"/>
                  <a:pt x="520" y="0"/>
                </a:cubicBezTo>
                <a:cubicBezTo>
                  <a:pt x="586" y="0"/>
                  <a:pt x="640" y="54"/>
                  <a:pt x="640" y="120"/>
                </a:cubicBezTo>
                <a:close/>
              </a:path>
            </a:pathLst>
          </a:custGeom>
          <a:solidFill>
            <a:srgbClr val="9D98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Freeform 9">
            <a:hlinkClick r:id="rId14"/>
            <a:extLst>
              <a:ext uri="{FF2B5EF4-FFF2-40B4-BE49-F238E27FC236}">
                <a16:creationId xmlns:a16="http://schemas.microsoft.com/office/drawing/2014/main" id="{EE94DC3B-9FC8-408C-A1B6-D4FB27A14C6B}"/>
              </a:ext>
            </a:extLst>
          </p:cNvPr>
          <p:cNvSpPr>
            <a:spLocks noEditPoints="1"/>
          </p:cNvSpPr>
          <p:nvPr userDrawn="1">
            <p:custDataLst>
              <p:tags r:id="rId6"/>
            </p:custDataLst>
          </p:nvPr>
        </p:nvSpPr>
        <p:spPr bwMode="auto">
          <a:xfrm>
            <a:off x="6883400" y="6148388"/>
            <a:ext cx="312738" cy="241300"/>
          </a:xfrm>
          <a:custGeom>
            <a:avLst/>
            <a:gdLst>
              <a:gd name="T0" fmla="*/ 121152 w 828"/>
              <a:gd name="T1" fmla="*/ 166926 h 640"/>
              <a:gd name="T2" fmla="*/ 216262 w 828"/>
              <a:gd name="T3" fmla="*/ 118963 h 640"/>
              <a:gd name="T4" fmla="*/ 121152 w 828"/>
              <a:gd name="T5" fmla="*/ 70623 h 640"/>
              <a:gd name="T6" fmla="*/ 121152 w 828"/>
              <a:gd name="T7" fmla="*/ 166926 h 640"/>
              <a:gd name="T8" fmla="*/ 156252 w 828"/>
              <a:gd name="T9" fmla="*/ 0 h 640"/>
              <a:gd name="T10" fmla="*/ 265326 w 828"/>
              <a:gd name="T11" fmla="*/ 3399 h 640"/>
              <a:gd name="T12" fmla="*/ 296652 w 828"/>
              <a:gd name="T13" fmla="*/ 18128 h 640"/>
              <a:gd name="T14" fmla="*/ 309107 w 828"/>
              <a:gd name="T15" fmla="*/ 52117 h 640"/>
              <a:gd name="T16" fmla="*/ 312127 w 828"/>
              <a:gd name="T17" fmla="*/ 107633 h 640"/>
              <a:gd name="T18" fmla="*/ 312127 w 828"/>
              <a:gd name="T19" fmla="*/ 133692 h 640"/>
              <a:gd name="T20" fmla="*/ 309107 w 828"/>
              <a:gd name="T21" fmla="*/ 189586 h 640"/>
              <a:gd name="T22" fmla="*/ 296652 w 828"/>
              <a:gd name="T23" fmla="*/ 223575 h 640"/>
              <a:gd name="T24" fmla="*/ 265326 w 828"/>
              <a:gd name="T25" fmla="*/ 237926 h 640"/>
              <a:gd name="T26" fmla="*/ 156252 w 828"/>
              <a:gd name="T27" fmla="*/ 241703 h 640"/>
              <a:gd name="T28" fmla="*/ 156252 w 828"/>
              <a:gd name="T29" fmla="*/ 241703 h 640"/>
              <a:gd name="T30" fmla="*/ 50197 w 828"/>
              <a:gd name="T31" fmla="*/ 238304 h 640"/>
              <a:gd name="T32" fmla="*/ 15852 w 828"/>
              <a:gd name="T33" fmla="*/ 223575 h 640"/>
              <a:gd name="T34" fmla="*/ 3397 w 828"/>
              <a:gd name="T35" fmla="*/ 189586 h 640"/>
              <a:gd name="T36" fmla="*/ 377 w 828"/>
              <a:gd name="T37" fmla="*/ 133692 h 640"/>
              <a:gd name="T38" fmla="*/ 377 w 828"/>
              <a:gd name="T39" fmla="*/ 107633 h 640"/>
              <a:gd name="T40" fmla="*/ 3397 w 828"/>
              <a:gd name="T41" fmla="*/ 52117 h 640"/>
              <a:gd name="T42" fmla="*/ 15852 w 828"/>
              <a:gd name="T43" fmla="*/ 18128 h 640"/>
              <a:gd name="T44" fmla="*/ 47178 w 828"/>
              <a:gd name="T45" fmla="*/ 3399 h 640"/>
              <a:gd name="T46" fmla="*/ 156252 w 828"/>
              <a:gd name="T47" fmla="*/ 0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28" h="640">
                <a:moveTo>
                  <a:pt x="321" y="442"/>
                </a:moveTo>
                <a:cubicBezTo>
                  <a:pt x="573" y="315"/>
                  <a:pt x="573" y="315"/>
                  <a:pt x="573" y="315"/>
                </a:cubicBezTo>
                <a:cubicBezTo>
                  <a:pt x="321" y="187"/>
                  <a:pt x="321" y="187"/>
                  <a:pt x="321" y="187"/>
                </a:cubicBezTo>
                <a:lnTo>
                  <a:pt x="321" y="442"/>
                </a:lnTo>
                <a:close/>
                <a:moveTo>
                  <a:pt x="414" y="0"/>
                </a:moveTo>
                <a:cubicBezTo>
                  <a:pt x="588" y="0"/>
                  <a:pt x="703" y="9"/>
                  <a:pt x="703" y="9"/>
                </a:cubicBezTo>
                <a:cubicBezTo>
                  <a:pt x="719" y="11"/>
                  <a:pt x="755" y="11"/>
                  <a:pt x="786" y="48"/>
                </a:cubicBezTo>
                <a:cubicBezTo>
                  <a:pt x="786" y="48"/>
                  <a:pt x="812" y="75"/>
                  <a:pt x="819" y="138"/>
                </a:cubicBezTo>
                <a:cubicBezTo>
                  <a:pt x="828" y="212"/>
                  <a:pt x="827" y="285"/>
                  <a:pt x="827" y="285"/>
                </a:cubicBezTo>
                <a:cubicBezTo>
                  <a:pt x="827" y="354"/>
                  <a:pt x="827" y="354"/>
                  <a:pt x="827" y="354"/>
                </a:cubicBezTo>
                <a:cubicBezTo>
                  <a:pt x="827" y="354"/>
                  <a:pt x="828" y="428"/>
                  <a:pt x="819" y="502"/>
                </a:cubicBezTo>
                <a:cubicBezTo>
                  <a:pt x="812" y="564"/>
                  <a:pt x="786" y="592"/>
                  <a:pt x="786" y="592"/>
                </a:cubicBezTo>
                <a:cubicBezTo>
                  <a:pt x="755" y="628"/>
                  <a:pt x="719" y="628"/>
                  <a:pt x="703" y="630"/>
                </a:cubicBezTo>
                <a:cubicBezTo>
                  <a:pt x="703" y="630"/>
                  <a:pt x="588" y="640"/>
                  <a:pt x="414" y="640"/>
                </a:cubicBezTo>
                <a:cubicBezTo>
                  <a:pt x="414" y="640"/>
                  <a:pt x="414" y="640"/>
                  <a:pt x="414" y="640"/>
                </a:cubicBezTo>
                <a:cubicBezTo>
                  <a:pt x="199" y="638"/>
                  <a:pt x="133" y="631"/>
                  <a:pt x="133" y="631"/>
                </a:cubicBezTo>
                <a:cubicBezTo>
                  <a:pt x="115" y="627"/>
                  <a:pt x="73" y="628"/>
                  <a:pt x="42" y="592"/>
                </a:cubicBezTo>
                <a:cubicBezTo>
                  <a:pt x="42" y="592"/>
                  <a:pt x="16" y="564"/>
                  <a:pt x="9" y="502"/>
                </a:cubicBezTo>
                <a:cubicBezTo>
                  <a:pt x="0" y="428"/>
                  <a:pt x="1" y="354"/>
                  <a:pt x="1" y="354"/>
                </a:cubicBezTo>
                <a:cubicBezTo>
                  <a:pt x="1" y="285"/>
                  <a:pt x="1" y="285"/>
                  <a:pt x="1" y="285"/>
                </a:cubicBezTo>
                <a:cubicBezTo>
                  <a:pt x="1" y="285"/>
                  <a:pt x="0" y="212"/>
                  <a:pt x="9" y="138"/>
                </a:cubicBezTo>
                <a:cubicBezTo>
                  <a:pt x="16" y="75"/>
                  <a:pt x="42" y="48"/>
                  <a:pt x="42" y="48"/>
                </a:cubicBezTo>
                <a:cubicBezTo>
                  <a:pt x="73" y="11"/>
                  <a:pt x="109" y="11"/>
                  <a:pt x="125" y="9"/>
                </a:cubicBezTo>
                <a:cubicBezTo>
                  <a:pt x="125" y="9"/>
                  <a:pt x="240" y="0"/>
                  <a:pt x="414" y="0"/>
                </a:cubicBezTo>
                <a:close/>
              </a:path>
            </a:pathLst>
          </a:custGeom>
          <a:solidFill>
            <a:srgbClr val="9D98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Textfeld 21">
            <a:hlinkClick r:id="rId15"/>
            <a:extLst>
              <a:ext uri="{FF2B5EF4-FFF2-40B4-BE49-F238E27FC236}">
                <a16:creationId xmlns:a16="http://schemas.microsoft.com/office/drawing/2014/main" id="{A691CE83-C51A-4705-8D44-F813C6D7840B}"/>
              </a:ext>
            </a:extLst>
          </p:cNvPr>
          <p:cNvSpPr txBox="1">
            <a:spLocks noChangeArrowheads="1"/>
          </p:cNvSpPr>
          <p:nvPr userDrawn="1">
            <p:custDataLst>
              <p:tags r:id="rId7"/>
            </p:custDataLst>
          </p:nvPr>
        </p:nvSpPr>
        <p:spPr bwMode="auto">
          <a:xfrm>
            <a:off x="7315200" y="6148388"/>
            <a:ext cx="701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de-DE" altLang="de-DE" sz="1400" b="1">
                <a:solidFill>
                  <a:schemeClr val="accent2"/>
                </a:solidFill>
              </a:rPr>
              <a:t>#WFBB</a:t>
            </a:r>
          </a:p>
        </p:txBody>
      </p:sp>
      <p:grpSp>
        <p:nvGrpSpPr>
          <p:cNvPr id="16" name="Gruppieren 22">
            <a:extLst>
              <a:ext uri="{FF2B5EF4-FFF2-40B4-BE49-F238E27FC236}">
                <a16:creationId xmlns:a16="http://schemas.microsoft.com/office/drawing/2014/main" id="{40DCD6AF-CBB1-40B6-ABF5-F53F92E0AEC4}"/>
              </a:ext>
            </a:extLst>
          </p:cNvPr>
          <p:cNvGrpSpPr>
            <a:grpSpLocks/>
          </p:cNvGrpSpPr>
          <p:nvPr userDrawn="1">
            <p:custDataLst>
              <p:tags r:id="rId8"/>
            </p:custDataLst>
          </p:nvPr>
        </p:nvGrpSpPr>
        <p:grpSpPr bwMode="auto">
          <a:xfrm>
            <a:off x="5280025" y="0"/>
            <a:ext cx="2879725" cy="1692275"/>
            <a:chOff x="3905906" y="0"/>
            <a:chExt cx="2880000" cy="1692000"/>
          </a:xfrm>
        </p:grpSpPr>
        <p:sp>
          <p:nvSpPr>
            <p:cNvPr id="17" name="Rechteck 16">
              <a:extLst>
                <a:ext uri="{FF2B5EF4-FFF2-40B4-BE49-F238E27FC236}">
                  <a16:creationId xmlns:a16="http://schemas.microsoft.com/office/drawing/2014/main" id="{5AA19300-4A9B-4E69-B275-DEF74AD7D3A8}"/>
                </a:ext>
              </a:extLst>
            </p:cNvPr>
            <p:cNvSpPr/>
            <p:nvPr userDrawn="1"/>
          </p:nvSpPr>
          <p:spPr bwMode="gray">
            <a:xfrm>
              <a:off x="3905906" y="0"/>
              <a:ext cx="2880000" cy="1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18" name="Grafik 24">
              <a:extLst>
                <a:ext uri="{FF2B5EF4-FFF2-40B4-BE49-F238E27FC236}">
                  <a16:creationId xmlns:a16="http://schemas.microsoft.com/office/drawing/2014/main" id="{8E8F6A1E-0C30-46D0-B63C-2386B4C4DC6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gray">
            <a:xfrm>
              <a:off x="4067470" y="378864"/>
              <a:ext cx="2508057" cy="116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Bildplatzhalter 18"/>
          <p:cNvSpPr>
            <a:spLocks noGrp="1"/>
          </p:cNvSpPr>
          <p:nvPr>
            <p:ph type="pic" sz="quarter" idx="10"/>
          </p:nvPr>
        </p:nvSpPr>
        <p:spPr>
          <a:xfrm>
            <a:off x="1" y="1"/>
            <a:ext cx="13439773" cy="7559675"/>
          </a:xfrm>
        </p:spPr>
        <p:txBody>
          <a:bodyPr/>
          <a:lstStyle/>
          <a:p>
            <a:pPr lvl="0"/>
            <a:r>
              <a:rPr lang="de-DE" noProof="0"/>
              <a:t>Bild durch Klicken auf Symbol hinzufügen</a:t>
            </a:r>
            <a:endParaRPr lang="de-DE" noProof="0" dirty="0"/>
          </a:p>
        </p:txBody>
      </p:sp>
      <p:sp>
        <p:nvSpPr>
          <p:cNvPr id="2" name="Title 1"/>
          <p:cNvSpPr>
            <a:spLocks noGrp="1"/>
          </p:cNvSpPr>
          <p:nvPr>
            <p:ph type="ctrTitle"/>
          </p:nvPr>
        </p:nvSpPr>
        <p:spPr bwMode="gray">
          <a:xfrm>
            <a:off x="5292645" y="4006433"/>
            <a:ext cx="2880002" cy="1288009"/>
          </a:xfrm>
          <a:solidFill>
            <a:schemeClr val="bg1"/>
          </a:solidFill>
        </p:spPr>
        <p:txBody>
          <a:bodyPr lIns="144000" tIns="144000" rIns="144000" bIns="144000" anchor="b">
            <a:spAutoFit/>
          </a:bodyPr>
          <a:lstStyle>
            <a:lvl1pPr algn="l">
              <a:defRPr sz="2400" b="0">
                <a:solidFill>
                  <a:schemeClr val="accent4">
                    <a:lumMod val="25000"/>
                  </a:schemeClr>
                </a:solidFill>
              </a:defRPr>
            </a:lvl1pPr>
          </a:lstStyle>
          <a:p>
            <a:r>
              <a:rPr lang="de-DE"/>
              <a:t>Mastertitelformat bearbeiten</a:t>
            </a:r>
            <a:endParaRPr lang="en-US" dirty="0"/>
          </a:p>
        </p:txBody>
      </p:sp>
      <p:sp>
        <p:nvSpPr>
          <p:cNvPr id="3" name="Subtitle 2"/>
          <p:cNvSpPr>
            <a:spLocks noGrp="1"/>
          </p:cNvSpPr>
          <p:nvPr>
            <p:ph type="subTitle" idx="1"/>
          </p:nvPr>
        </p:nvSpPr>
        <p:spPr bwMode="gray">
          <a:xfrm>
            <a:off x="5292643" y="5294443"/>
            <a:ext cx="2880002" cy="623211"/>
          </a:xfrm>
          <a:noFill/>
        </p:spPr>
        <p:txBody>
          <a:bodyPr wrap="square" lIns="144000" tIns="144000" rIns="144000" bIns="144000" anchor="t" anchorCtr="0">
            <a:spAutoFit/>
          </a:bodyPr>
          <a:lstStyle>
            <a:lvl1pPr marL="0" indent="0" algn="l">
              <a:buNone/>
              <a:defRPr sz="2400" b="1">
                <a:solidFill>
                  <a:schemeClr val="accent4">
                    <a:lumMod val="25000"/>
                  </a:schemeClr>
                </a:solidFill>
              </a:defRPr>
            </a:lvl1pPr>
            <a:lvl2pPr marL="633493" indent="0" algn="ctr">
              <a:buNone/>
              <a:defRPr sz="2772"/>
            </a:lvl2pPr>
            <a:lvl3pPr marL="1266984" indent="0" algn="ctr">
              <a:buNone/>
              <a:defRPr sz="2494"/>
            </a:lvl3pPr>
            <a:lvl4pPr marL="1900477" indent="0" algn="ctr">
              <a:buNone/>
              <a:defRPr sz="2217"/>
            </a:lvl4pPr>
            <a:lvl5pPr marL="2533969" indent="0" algn="ctr">
              <a:buNone/>
              <a:defRPr sz="2217"/>
            </a:lvl5pPr>
            <a:lvl6pPr marL="3167462" indent="0" algn="ctr">
              <a:buNone/>
              <a:defRPr sz="2217"/>
            </a:lvl6pPr>
            <a:lvl7pPr marL="3800953" indent="0" algn="ctr">
              <a:buNone/>
              <a:defRPr sz="2217"/>
            </a:lvl7pPr>
            <a:lvl8pPr marL="4434446" indent="0" algn="ctr">
              <a:buNone/>
              <a:defRPr sz="2217"/>
            </a:lvl8pPr>
            <a:lvl9pPr marL="5067937" indent="0" algn="ctr">
              <a:buNone/>
              <a:defRPr sz="2217"/>
            </a:lvl9pPr>
          </a:lstStyle>
          <a:p>
            <a:r>
              <a:rPr lang="de-DE"/>
              <a:t>Master-Untertitelformat bearbeiten</a:t>
            </a:r>
            <a:endParaRPr lang="en-US" dirty="0"/>
          </a:p>
        </p:txBody>
      </p:sp>
    </p:spTree>
    <p:extLst>
      <p:ext uri="{BB962C8B-B14F-4D97-AF65-F5344CB8AC3E}">
        <p14:creationId xmlns:p14="http://schemas.microsoft.com/office/powerpoint/2010/main" val="2603433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bwMode="white">
          <a:xfrm>
            <a:off x="1" y="1"/>
            <a:ext cx="1343977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Bildplatzhalter 18"/>
          <p:cNvSpPr>
            <a:spLocks noGrp="1"/>
          </p:cNvSpPr>
          <p:nvPr>
            <p:ph type="pic" sz="quarter" idx="10"/>
          </p:nvPr>
        </p:nvSpPr>
        <p:spPr>
          <a:xfrm>
            <a:off x="1" y="1"/>
            <a:ext cx="13439775" cy="7559675"/>
          </a:xfrm>
        </p:spPr>
        <p:txBody>
          <a:bodyPr/>
          <a:lstStyle/>
          <a:p>
            <a:r>
              <a:rPr lang="de-DE"/>
              <a:t>Bild durch Klicken auf Symbol hinzufügen</a:t>
            </a:r>
            <a:endParaRPr lang="de-DE" dirty="0"/>
          </a:p>
        </p:txBody>
      </p:sp>
      <p:grpSp>
        <p:nvGrpSpPr>
          <p:cNvPr id="4" name="Gruppieren 3">
            <a:extLst>
              <a:ext uri="{FF2B5EF4-FFF2-40B4-BE49-F238E27FC236}">
                <a16:creationId xmlns:a16="http://schemas.microsoft.com/office/drawing/2014/main" id="{4A2665FC-4ADD-4BD1-B3DE-ECF5350D54D0}"/>
              </a:ext>
            </a:extLst>
          </p:cNvPr>
          <p:cNvGrpSpPr/>
          <p:nvPr userDrawn="1">
            <p:custDataLst>
              <p:tags r:id="rId1"/>
            </p:custDataLst>
          </p:nvPr>
        </p:nvGrpSpPr>
        <p:grpSpPr>
          <a:xfrm>
            <a:off x="1" y="6156377"/>
            <a:ext cx="13439775" cy="863549"/>
            <a:chOff x="0" y="6156376"/>
            <a:chExt cx="10691813" cy="863549"/>
          </a:xfrm>
        </p:grpSpPr>
        <p:sp>
          <p:nvSpPr>
            <p:cNvPr id="8" name="Rechteck 7"/>
            <p:cNvSpPr/>
            <p:nvPr userDrawn="1"/>
          </p:nvSpPr>
          <p:spPr bwMode="white">
            <a:xfrm>
              <a:off x="377825" y="6156377"/>
              <a:ext cx="9936163" cy="86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bwMode="gray">
            <a:xfrm>
              <a:off x="0" y="6156377"/>
              <a:ext cx="377825" cy="43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userDrawn="1"/>
          </p:nvSpPr>
          <p:spPr>
            <a:xfrm>
              <a:off x="377825" y="6156376"/>
              <a:ext cx="10313988" cy="216000"/>
            </a:xfrm>
            <a:prstGeom prst="rect">
              <a:avLst/>
            </a:prstGeom>
            <a:gradFill flip="none" rotWithShape="1">
              <a:gsLst>
                <a:gs pos="0">
                  <a:schemeClr val="tx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377825" y="6372377"/>
              <a:ext cx="10313988" cy="216000"/>
            </a:xfrm>
            <a:prstGeom prst="rect">
              <a:avLst/>
            </a:prstGeom>
            <a:gradFill flip="none" rotWithShape="1">
              <a:gsLst>
                <a:gs pos="0">
                  <a:schemeClr val="tx2"/>
                </a:gs>
                <a:gs pos="100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le 1"/>
          <p:cNvSpPr>
            <a:spLocks noGrp="1"/>
          </p:cNvSpPr>
          <p:nvPr userDrawn="1">
            <p:ph type="ctrTitle"/>
          </p:nvPr>
        </p:nvSpPr>
        <p:spPr bwMode="gray">
          <a:xfrm>
            <a:off x="474933" y="4715925"/>
            <a:ext cx="12489910" cy="745076"/>
          </a:xfrm>
          <a:solidFill>
            <a:schemeClr val="bg1"/>
          </a:solidFill>
        </p:spPr>
        <p:txBody>
          <a:bodyPr lIns="360000" tIns="216000" rIns="360000" anchor="b" anchorCtr="0">
            <a:spAutoFit/>
          </a:bodyPr>
          <a:lstStyle>
            <a:lvl1pPr algn="l">
              <a:defRPr sz="3600">
                <a:solidFill>
                  <a:schemeClr val="accent4">
                    <a:lumMod val="25000"/>
                  </a:schemeClr>
                </a:solidFill>
              </a:defRPr>
            </a:lvl1pPr>
          </a:lstStyle>
          <a:p>
            <a:r>
              <a:rPr lang="de-DE"/>
              <a:t>Titelmasterformat durch Klicken bearbeiten</a:t>
            </a:r>
            <a:endParaRPr lang="en-US" dirty="0"/>
          </a:p>
        </p:txBody>
      </p:sp>
      <p:sp>
        <p:nvSpPr>
          <p:cNvPr id="3" name="Subtitle 2"/>
          <p:cNvSpPr>
            <a:spLocks noGrp="1"/>
          </p:cNvSpPr>
          <p:nvPr userDrawn="1">
            <p:ph type="subTitle" idx="1" hasCustomPrompt="1"/>
          </p:nvPr>
        </p:nvSpPr>
        <p:spPr bwMode="gray">
          <a:xfrm>
            <a:off x="474934" y="5461003"/>
            <a:ext cx="12489909" cy="695373"/>
          </a:xfrm>
          <a:solidFill>
            <a:schemeClr val="bg1"/>
          </a:solidFill>
        </p:spPr>
        <p:txBody>
          <a:bodyPr lIns="360000" tIns="72000" rIns="360000" anchor="t" anchorCtr="0">
            <a:noAutofit/>
          </a:bodyPr>
          <a:lstStyle>
            <a:lvl1pPr marL="0" indent="0" algn="l">
              <a:buNone/>
              <a:defRPr sz="3000" b="0">
                <a:solidFill>
                  <a:schemeClr val="accent4">
                    <a:lumMod val="25000"/>
                  </a:schemeClr>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de-DE" dirty="0"/>
              <a:t>Untertitel</a:t>
            </a:r>
            <a:endParaRPr lang="en-US" dirty="0"/>
          </a:p>
        </p:txBody>
      </p:sp>
      <p:grpSp>
        <p:nvGrpSpPr>
          <p:cNvPr id="17" name="Gruppieren 16"/>
          <p:cNvGrpSpPr/>
          <p:nvPr userDrawn="1">
            <p:custDataLst>
              <p:tags r:id="rId2"/>
            </p:custDataLst>
          </p:nvPr>
        </p:nvGrpSpPr>
        <p:grpSpPr bwMode="gray">
          <a:xfrm>
            <a:off x="4909784" y="0"/>
            <a:ext cx="3620205" cy="1692000"/>
            <a:chOff x="3905906" y="0"/>
            <a:chExt cx="2880000" cy="1692000"/>
          </a:xfrm>
        </p:grpSpPr>
        <p:sp>
          <p:nvSpPr>
            <p:cNvPr id="9" name="Rechteck 8"/>
            <p:cNvSpPr/>
            <p:nvPr userDrawn="1"/>
          </p:nvSpPr>
          <p:spPr bwMode="gray">
            <a:xfrm>
              <a:off x="3905906" y="0"/>
              <a:ext cx="2880000" cy="1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067471" y="381150"/>
              <a:ext cx="2508057" cy="1166663"/>
            </a:xfrm>
            <a:prstGeom prst="rect">
              <a:avLst/>
            </a:prstGeom>
          </p:spPr>
        </p:pic>
      </p:grpSp>
      <p:sp>
        <p:nvSpPr>
          <p:cNvPr id="15" name="Textplatzhalter 4">
            <a:extLst>
              <a:ext uri="{FF2B5EF4-FFF2-40B4-BE49-F238E27FC236}">
                <a16:creationId xmlns:a16="http://schemas.microsoft.com/office/drawing/2014/main" id="{65689326-4B2D-4FB3-AC4A-EACB4C7BC630}"/>
              </a:ext>
            </a:extLst>
          </p:cNvPr>
          <p:cNvSpPr>
            <a:spLocks noGrp="1"/>
          </p:cNvSpPr>
          <p:nvPr>
            <p:ph type="body" sz="quarter" idx="11" hasCustomPrompt="1"/>
          </p:nvPr>
        </p:nvSpPr>
        <p:spPr bwMode="gray">
          <a:xfrm>
            <a:off x="949864" y="6588378"/>
            <a:ext cx="12014979" cy="431547"/>
          </a:xfrm>
        </p:spPr>
        <p:txBody>
          <a:bodyPr tIns="144000" rIns="360000" bIns="72000">
            <a:noAutofit/>
          </a:bodyPr>
          <a:lstStyle>
            <a:lvl1pPr>
              <a:spcBef>
                <a:spcPts val="0"/>
              </a:spcBef>
              <a:defRPr sz="1200" b="0">
                <a:solidFill>
                  <a:schemeClr val="tx1">
                    <a:lumMod val="50000"/>
                    <a:lumOff val="50000"/>
                  </a:schemeClr>
                </a:solidFill>
                <a:latin typeface="+mn-lt"/>
              </a:defRPr>
            </a:lvl1pPr>
            <a:lvl2pPr>
              <a:spcBef>
                <a:spcPts val="0"/>
              </a:spcBef>
              <a:defRPr sz="1200">
                <a:solidFill>
                  <a:schemeClr val="tx1">
                    <a:lumMod val="50000"/>
                    <a:lumOff val="50000"/>
                  </a:schemeClr>
                </a:solidFill>
                <a:latin typeface="+mn-lt"/>
              </a:defRPr>
            </a:lvl2pPr>
            <a:lvl3pPr>
              <a:spcBef>
                <a:spcPts val="0"/>
              </a:spcBef>
              <a:defRPr sz="1200">
                <a:solidFill>
                  <a:schemeClr val="tx1">
                    <a:lumMod val="50000"/>
                    <a:lumOff val="50000"/>
                  </a:schemeClr>
                </a:solidFill>
                <a:latin typeface="+mn-lt"/>
              </a:defRPr>
            </a:lvl3pPr>
            <a:lvl4pPr>
              <a:spcBef>
                <a:spcPts val="0"/>
              </a:spcBef>
              <a:defRPr sz="1200">
                <a:solidFill>
                  <a:schemeClr val="tx1">
                    <a:lumMod val="50000"/>
                    <a:lumOff val="50000"/>
                  </a:schemeClr>
                </a:solidFill>
                <a:latin typeface="+mn-lt"/>
              </a:defRPr>
            </a:lvl4pPr>
            <a:lvl5pPr>
              <a:spcBef>
                <a:spcPts val="0"/>
              </a:spcBef>
              <a:defRPr sz="1200">
                <a:solidFill>
                  <a:schemeClr val="tx1">
                    <a:lumMod val="50000"/>
                    <a:lumOff val="50000"/>
                  </a:schemeClr>
                </a:solidFill>
                <a:latin typeface="+mn-lt"/>
              </a:defRPr>
            </a:lvl5pPr>
          </a:lstStyle>
          <a:p>
            <a:pPr lvl="0"/>
            <a:r>
              <a:rPr lang="de-DE" dirty="0"/>
              <a:t>Textmasterformat bearbeiten</a:t>
            </a:r>
          </a:p>
        </p:txBody>
      </p:sp>
    </p:spTree>
    <p:extLst>
      <p:ext uri="{BB962C8B-B14F-4D97-AF65-F5344CB8AC3E}">
        <p14:creationId xmlns:p14="http://schemas.microsoft.com/office/powerpoint/2010/main" val="3682076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folie mit Logos">
    <p:spTree>
      <p:nvGrpSpPr>
        <p:cNvPr id="1" name=""/>
        <p:cNvGrpSpPr/>
        <p:nvPr/>
      </p:nvGrpSpPr>
      <p:grpSpPr>
        <a:xfrm>
          <a:off x="0" y="0"/>
          <a:ext cx="0" cy="0"/>
          <a:chOff x="0" y="0"/>
          <a:chExt cx="0" cy="0"/>
        </a:xfrm>
      </p:grpSpPr>
      <p:sp>
        <p:nvSpPr>
          <p:cNvPr id="7" name="Rechteck 6"/>
          <p:cNvSpPr/>
          <p:nvPr userDrawn="1"/>
        </p:nvSpPr>
        <p:spPr bwMode="white">
          <a:xfrm>
            <a:off x="1" y="1"/>
            <a:ext cx="1343977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Bildplatzhalter 18"/>
          <p:cNvSpPr>
            <a:spLocks noGrp="1"/>
          </p:cNvSpPr>
          <p:nvPr>
            <p:ph type="pic" sz="quarter" idx="10"/>
          </p:nvPr>
        </p:nvSpPr>
        <p:spPr>
          <a:xfrm>
            <a:off x="1" y="1"/>
            <a:ext cx="13439775" cy="7559675"/>
          </a:xfrm>
        </p:spPr>
        <p:txBody>
          <a:bodyPr/>
          <a:lstStyle/>
          <a:p>
            <a:r>
              <a:rPr lang="de-DE"/>
              <a:t>Bild durch Klicken auf Symbol hinzufügen</a:t>
            </a:r>
            <a:endParaRPr lang="de-DE" dirty="0"/>
          </a:p>
        </p:txBody>
      </p:sp>
      <p:grpSp>
        <p:nvGrpSpPr>
          <p:cNvPr id="10" name="Gruppieren 9">
            <a:extLst>
              <a:ext uri="{FF2B5EF4-FFF2-40B4-BE49-F238E27FC236}">
                <a16:creationId xmlns:a16="http://schemas.microsoft.com/office/drawing/2014/main" id="{ACD935EF-B00D-42E4-A782-BC3C463ED202}"/>
              </a:ext>
            </a:extLst>
          </p:cNvPr>
          <p:cNvGrpSpPr/>
          <p:nvPr userDrawn="1">
            <p:custDataLst>
              <p:tags r:id="rId1"/>
            </p:custDataLst>
          </p:nvPr>
        </p:nvGrpSpPr>
        <p:grpSpPr>
          <a:xfrm>
            <a:off x="1" y="5651774"/>
            <a:ext cx="13439775" cy="1368151"/>
            <a:chOff x="0" y="5651773"/>
            <a:chExt cx="10691813" cy="1368151"/>
          </a:xfrm>
        </p:grpSpPr>
        <p:sp>
          <p:nvSpPr>
            <p:cNvPr id="8" name="Rechteck 7"/>
            <p:cNvSpPr/>
            <p:nvPr userDrawn="1"/>
          </p:nvSpPr>
          <p:spPr bwMode="white">
            <a:xfrm>
              <a:off x="377825" y="5651773"/>
              <a:ext cx="9936163" cy="136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p:cNvSpPr/>
            <p:nvPr userDrawn="1"/>
          </p:nvSpPr>
          <p:spPr bwMode="white">
            <a:xfrm>
              <a:off x="0" y="5651775"/>
              <a:ext cx="377825" cy="43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userDrawn="1"/>
          </p:nvSpPr>
          <p:spPr>
            <a:xfrm>
              <a:off x="377825" y="5651774"/>
              <a:ext cx="10313988" cy="216000"/>
            </a:xfrm>
            <a:prstGeom prst="rect">
              <a:avLst/>
            </a:prstGeom>
            <a:gradFill flip="none" rotWithShape="1">
              <a:gsLst>
                <a:gs pos="0">
                  <a:schemeClr val="tx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377825" y="5867775"/>
              <a:ext cx="10313988" cy="216000"/>
            </a:xfrm>
            <a:prstGeom prst="rect">
              <a:avLst/>
            </a:prstGeom>
            <a:gradFill flip="none" rotWithShape="1">
              <a:gsLst>
                <a:gs pos="0">
                  <a:schemeClr val="tx2"/>
                </a:gs>
                <a:gs pos="100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Title 1"/>
          <p:cNvSpPr>
            <a:spLocks noGrp="1"/>
          </p:cNvSpPr>
          <p:nvPr userDrawn="1">
            <p:ph type="ctrTitle"/>
          </p:nvPr>
        </p:nvSpPr>
        <p:spPr bwMode="white">
          <a:xfrm>
            <a:off x="474933" y="4211324"/>
            <a:ext cx="12489910" cy="745076"/>
          </a:xfrm>
          <a:solidFill>
            <a:schemeClr val="bg1"/>
          </a:solidFill>
        </p:spPr>
        <p:txBody>
          <a:bodyPr lIns="360000" tIns="216000" rIns="360000" anchor="b" anchorCtr="0">
            <a:spAutoFit/>
          </a:bodyPr>
          <a:lstStyle>
            <a:lvl1pPr algn="l">
              <a:defRPr sz="3600">
                <a:solidFill>
                  <a:schemeClr val="accent4">
                    <a:lumMod val="25000"/>
                  </a:schemeClr>
                </a:solidFill>
              </a:defRPr>
            </a:lvl1pPr>
          </a:lstStyle>
          <a:p>
            <a:r>
              <a:rPr lang="de-DE"/>
              <a:t>Titelmasterformat durch Klicken bearbeiten</a:t>
            </a:r>
            <a:endParaRPr lang="en-US" dirty="0"/>
          </a:p>
        </p:txBody>
      </p:sp>
      <p:sp>
        <p:nvSpPr>
          <p:cNvPr id="3" name="Subtitle 2"/>
          <p:cNvSpPr>
            <a:spLocks noGrp="1"/>
          </p:cNvSpPr>
          <p:nvPr userDrawn="1">
            <p:ph type="subTitle" idx="1" hasCustomPrompt="1"/>
          </p:nvPr>
        </p:nvSpPr>
        <p:spPr bwMode="white">
          <a:xfrm>
            <a:off x="474934" y="4956402"/>
            <a:ext cx="12489909" cy="695373"/>
          </a:xfrm>
          <a:solidFill>
            <a:schemeClr val="bg1"/>
          </a:solidFill>
        </p:spPr>
        <p:txBody>
          <a:bodyPr lIns="360000" tIns="72000" rIns="360000" anchor="t" anchorCtr="0">
            <a:noAutofit/>
          </a:bodyPr>
          <a:lstStyle>
            <a:lvl1pPr marL="0" indent="0" algn="l">
              <a:buNone/>
              <a:defRPr sz="3000" b="0">
                <a:solidFill>
                  <a:schemeClr val="accent4">
                    <a:lumMod val="25000"/>
                  </a:schemeClr>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de-DE" dirty="0"/>
              <a:t>Untertitel</a:t>
            </a:r>
            <a:endParaRPr lang="en-US" dirty="0"/>
          </a:p>
        </p:txBody>
      </p:sp>
      <p:grpSp>
        <p:nvGrpSpPr>
          <p:cNvPr id="17" name="Gruppieren 16"/>
          <p:cNvGrpSpPr/>
          <p:nvPr userDrawn="1">
            <p:custDataLst>
              <p:tags r:id="rId2"/>
            </p:custDataLst>
          </p:nvPr>
        </p:nvGrpSpPr>
        <p:grpSpPr bwMode="gray">
          <a:xfrm>
            <a:off x="4909784" y="0"/>
            <a:ext cx="3620205" cy="1692000"/>
            <a:chOff x="3905906" y="0"/>
            <a:chExt cx="2880000" cy="1692000"/>
          </a:xfrm>
        </p:grpSpPr>
        <p:sp>
          <p:nvSpPr>
            <p:cNvPr id="9" name="Rechteck 8"/>
            <p:cNvSpPr/>
            <p:nvPr userDrawn="1"/>
          </p:nvSpPr>
          <p:spPr bwMode="gray">
            <a:xfrm>
              <a:off x="3905906" y="0"/>
              <a:ext cx="2880000" cy="1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067471" y="381150"/>
              <a:ext cx="2508057" cy="1166663"/>
            </a:xfrm>
            <a:prstGeom prst="rect">
              <a:avLst/>
            </a:prstGeom>
          </p:spPr>
        </p:pic>
      </p:grpSp>
      <p:sp>
        <p:nvSpPr>
          <p:cNvPr id="5" name="Textplatzhalter 4"/>
          <p:cNvSpPr>
            <a:spLocks noGrp="1"/>
          </p:cNvSpPr>
          <p:nvPr userDrawn="1">
            <p:ph type="body" sz="quarter" idx="11" hasCustomPrompt="1"/>
          </p:nvPr>
        </p:nvSpPr>
        <p:spPr bwMode="gray">
          <a:xfrm>
            <a:off x="6698935" y="6088220"/>
            <a:ext cx="6265908" cy="931705"/>
          </a:xfrm>
        </p:spPr>
        <p:txBody>
          <a:bodyPr tIns="144000" rIns="360000" bIns="108000" anchor="b" anchorCtr="0">
            <a:noAutofit/>
          </a:bodyPr>
          <a:lstStyle>
            <a:lvl1pPr>
              <a:spcBef>
                <a:spcPts val="0"/>
              </a:spcBef>
              <a:defRPr sz="1200" b="0">
                <a:solidFill>
                  <a:schemeClr val="tx1">
                    <a:lumMod val="50000"/>
                    <a:lumOff val="50000"/>
                  </a:schemeClr>
                </a:solidFill>
                <a:latin typeface="+mn-lt"/>
              </a:defRPr>
            </a:lvl1pPr>
            <a:lvl2pPr>
              <a:spcBef>
                <a:spcPts val="0"/>
              </a:spcBef>
              <a:defRPr sz="1200">
                <a:solidFill>
                  <a:schemeClr val="tx1">
                    <a:lumMod val="50000"/>
                    <a:lumOff val="50000"/>
                  </a:schemeClr>
                </a:solidFill>
                <a:latin typeface="+mn-lt"/>
              </a:defRPr>
            </a:lvl2pPr>
            <a:lvl3pPr>
              <a:spcBef>
                <a:spcPts val="0"/>
              </a:spcBef>
              <a:defRPr sz="1200">
                <a:solidFill>
                  <a:schemeClr val="tx1">
                    <a:lumMod val="50000"/>
                    <a:lumOff val="50000"/>
                  </a:schemeClr>
                </a:solidFill>
                <a:latin typeface="+mn-lt"/>
              </a:defRPr>
            </a:lvl3pPr>
            <a:lvl4pPr>
              <a:spcBef>
                <a:spcPts val="0"/>
              </a:spcBef>
              <a:defRPr sz="1200">
                <a:solidFill>
                  <a:schemeClr val="tx1">
                    <a:lumMod val="50000"/>
                    <a:lumOff val="50000"/>
                  </a:schemeClr>
                </a:solidFill>
                <a:latin typeface="+mn-lt"/>
              </a:defRPr>
            </a:lvl4pPr>
            <a:lvl5pPr>
              <a:spcBef>
                <a:spcPts val="0"/>
              </a:spcBef>
              <a:defRPr sz="1200">
                <a:solidFill>
                  <a:schemeClr val="tx1">
                    <a:lumMod val="50000"/>
                    <a:lumOff val="50000"/>
                  </a:schemeClr>
                </a:solidFill>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18444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der Diagram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hasCustomPrompt="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11"/>
          </p:nvPr>
        </p:nvSpPr>
        <p:spPr bwMode="gray"/>
        <p:txBody>
          <a:bodyPr/>
          <a:lstStyle/>
          <a:p>
            <a:r>
              <a:rPr lang="de-DE"/>
              <a:t>© WFBB (2024) | Für Ihren Erfolg in Brandenburg</a:t>
            </a:r>
            <a:endParaRPr lang="de-DE" dirty="0"/>
          </a:p>
        </p:txBody>
      </p:sp>
      <p:sp>
        <p:nvSpPr>
          <p:cNvPr id="6" name="Slide Number Placeholder 5"/>
          <p:cNvSpPr>
            <a:spLocks noGrp="1"/>
          </p:cNvSpPr>
          <p:nvPr>
            <p:ph type="sldNum" sz="quarter" idx="12"/>
          </p:nvPr>
        </p:nvSpPr>
        <p:spPr bwMode="gray"/>
        <p:txBody>
          <a:bodyPr/>
          <a:lstStyle/>
          <a:p>
            <a:fld id="{F2A98B89-BBCC-447F-ABDD-EF7AB81DAA94}" type="slidenum">
              <a:rPr lang="de-DE" smtClean="0"/>
              <a:t>‹Nr.›</a:t>
            </a:fld>
            <a:endParaRPr lang="de-DE"/>
          </a:p>
        </p:txBody>
      </p:sp>
      <p:sp>
        <p:nvSpPr>
          <p:cNvPr id="8"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Tree>
    <p:extLst>
      <p:ext uri="{BB962C8B-B14F-4D97-AF65-F5344CB8AC3E}">
        <p14:creationId xmlns:p14="http://schemas.microsoft.com/office/powerpoint/2010/main" val="2264804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7" name="Inhaltsplatzhalter 6"/>
          <p:cNvSpPr>
            <a:spLocks noGrp="1"/>
          </p:cNvSpPr>
          <p:nvPr>
            <p:ph sz="quarter" idx="15"/>
          </p:nvPr>
        </p:nvSpPr>
        <p:spPr>
          <a:xfrm>
            <a:off x="474933" y="1547813"/>
            <a:ext cx="6064362" cy="547211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8"/>
          <p:cNvSpPr>
            <a:spLocks noGrp="1"/>
          </p:cNvSpPr>
          <p:nvPr>
            <p:ph sz="quarter" idx="16"/>
          </p:nvPr>
        </p:nvSpPr>
        <p:spPr>
          <a:xfrm>
            <a:off x="6900482" y="1547812"/>
            <a:ext cx="6064362" cy="5472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113871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64DAA92-3960-4204-997E-763586DE02F7}"/>
              </a:ext>
            </a:extLst>
          </p:cNvPr>
          <p:cNvSpPr/>
          <p:nvPr userDrawn="1"/>
        </p:nvSpPr>
        <p:spPr bwMode="white">
          <a:xfrm>
            <a:off x="-1" y="-52182"/>
            <a:ext cx="13439775" cy="7611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Footer Placeholder 4"/>
          <p:cNvSpPr>
            <a:spLocks noGrp="1"/>
          </p:cNvSpPr>
          <p:nvPr>
            <p:ph type="ftr" sz="quarter" idx="11"/>
          </p:nvPr>
        </p:nvSpPr>
        <p:spPr bwMode="blackGray"/>
        <p:txBody>
          <a:bodyPr/>
          <a:lstStyle>
            <a:lvl1pPr>
              <a:defRPr>
                <a:solidFill>
                  <a:schemeClr val="bg1">
                    <a:lumMod val="95000"/>
                  </a:schemeClr>
                </a:solidFill>
              </a:defRPr>
            </a:lvl1pPr>
          </a:lstStyle>
          <a:p>
            <a:r>
              <a:rPr lang="de-DE"/>
              <a:t>© WFBB (2024) | Für Ihren Erfolg in Brandenburg</a:t>
            </a:r>
            <a:endParaRPr lang="de-DE" dirty="0"/>
          </a:p>
        </p:txBody>
      </p:sp>
      <p:sp>
        <p:nvSpPr>
          <p:cNvPr id="6" name="Slide Number Placeholder 5"/>
          <p:cNvSpPr>
            <a:spLocks noGrp="1"/>
          </p:cNvSpPr>
          <p:nvPr>
            <p:ph type="sldNum" sz="quarter" idx="12"/>
          </p:nvPr>
        </p:nvSpPr>
        <p:spPr bwMode="blackGray"/>
        <p:txBody>
          <a:bodyPr/>
          <a:lstStyle>
            <a:lvl1pPr>
              <a:defRPr>
                <a:solidFill>
                  <a:schemeClr val="bg1">
                    <a:lumMod val="95000"/>
                  </a:schemeClr>
                </a:solidFill>
              </a:defRPr>
            </a:lvl1pPr>
          </a:lstStyle>
          <a:p>
            <a:fld id="{F2A98B89-BBCC-447F-ABDD-EF7AB81DAA94}" type="slidenum">
              <a:rPr lang="de-DE" smtClean="0"/>
              <a:pPr/>
              <a:t>‹Nr.›</a:t>
            </a:fld>
            <a:endParaRPr lang="de-DE"/>
          </a:p>
        </p:txBody>
      </p:sp>
      <p:sp>
        <p:nvSpPr>
          <p:cNvPr id="7" name="Textplatzhalter 6"/>
          <p:cNvSpPr>
            <a:spLocks noGrp="1"/>
          </p:cNvSpPr>
          <p:nvPr>
            <p:ph type="body" sz="quarter" idx="14" hasCustomPrompt="1"/>
          </p:nvPr>
        </p:nvSpPr>
        <p:spPr bwMode="blackGray">
          <a:xfrm>
            <a:off x="474932" y="1176338"/>
            <a:ext cx="12489909" cy="5843587"/>
          </a:xfrm>
        </p:spPr>
        <p:txBody>
          <a:bodyPr>
            <a:normAutofit/>
          </a:bodyPr>
          <a:lstStyle>
            <a:lvl1pPr marL="358775" indent="0">
              <a:lnSpc>
                <a:spcPct val="100000"/>
              </a:lnSpc>
              <a:spcBef>
                <a:spcPts val="551"/>
              </a:spcBef>
              <a:spcAft>
                <a:spcPts val="0"/>
              </a:spcAft>
              <a:defRPr sz="2400" b="0">
                <a:solidFill>
                  <a:schemeClr val="bg1">
                    <a:lumMod val="95000"/>
                  </a:schemeClr>
                </a:solidFill>
                <a:latin typeface="+mn-lt"/>
              </a:defRPr>
            </a:lvl1pPr>
            <a:lvl2pPr marL="0" indent="0">
              <a:lnSpc>
                <a:spcPct val="100000"/>
              </a:lnSpc>
              <a:spcBef>
                <a:spcPts val="551"/>
              </a:spcBef>
              <a:spcAft>
                <a:spcPts val="0"/>
              </a:spcAft>
              <a:defRPr sz="3600" b="1">
                <a:solidFill>
                  <a:schemeClr val="bg1"/>
                </a:solidFill>
              </a:defRPr>
            </a:lvl2pPr>
            <a:lvl3pPr marL="717550" indent="-358775">
              <a:lnSpc>
                <a:spcPct val="100000"/>
              </a:lnSpc>
              <a:spcBef>
                <a:spcPts val="551"/>
              </a:spcBef>
              <a:spcAft>
                <a:spcPts val="551"/>
              </a:spcAft>
              <a:buClrTx/>
              <a:buSzPct val="80000"/>
              <a:buFont typeface="Calibri" panose="020F0502020204030204" pitchFamily="34" charset="0"/>
              <a:buChar char="●"/>
              <a:defRPr sz="1800" b="1">
                <a:solidFill>
                  <a:schemeClr val="bg1">
                    <a:lumMod val="95000"/>
                  </a:schemeClr>
                </a:solidFill>
              </a:defRPr>
            </a:lvl3pPr>
            <a:lvl4pPr marL="358775" indent="0">
              <a:lnSpc>
                <a:spcPct val="100000"/>
              </a:lnSpc>
              <a:spcBef>
                <a:spcPts val="551"/>
              </a:spcBef>
              <a:spcAft>
                <a:spcPts val="0"/>
              </a:spcAft>
              <a:buNone/>
              <a:defRPr sz="2400" b="0">
                <a:solidFill>
                  <a:schemeClr val="bg1">
                    <a:lumMod val="95000"/>
                  </a:schemeClr>
                </a:solidFill>
                <a:latin typeface="+mn-lt"/>
              </a:defRPr>
            </a:lvl4pPr>
            <a:lvl5pPr marL="0" marR="0" indent="0" algn="l" defTabSz="1007943" rtl="0" eaLnBrk="1" fontAlgn="auto" latinLnBrk="0" hangingPunct="1">
              <a:lnSpc>
                <a:spcPct val="100000"/>
              </a:lnSpc>
              <a:spcBef>
                <a:spcPts val="551"/>
              </a:spcBef>
              <a:spcAft>
                <a:spcPts val="0"/>
              </a:spcAft>
              <a:buClr>
                <a:schemeClr val="accent1"/>
              </a:buClr>
              <a:buSzTx/>
              <a:buFont typeface="Symbol" panose="05050102010706020507" pitchFamily="18" charset="2"/>
              <a:buNone/>
              <a:tabLst/>
              <a:defRPr sz="3600" b="1">
                <a:solidFill>
                  <a:schemeClr val="bg1"/>
                </a:solidFill>
              </a:defRPr>
            </a:lvl5pPr>
            <a:lvl6pPr marL="717550" indent="-358775">
              <a:lnSpc>
                <a:spcPct val="100000"/>
              </a:lnSpc>
              <a:spcBef>
                <a:spcPts val="551"/>
              </a:spcBef>
              <a:spcAft>
                <a:spcPts val="551"/>
              </a:spcAft>
              <a:buClrTx/>
              <a:buSzPct val="80000"/>
              <a:buFont typeface="Calibri" panose="020F0502020204030204" pitchFamily="34" charset="0"/>
              <a:buChar char="●"/>
              <a:defRPr sz="1800" b="1">
                <a:solidFill>
                  <a:schemeClr val="bg1">
                    <a:lumMod val="95000"/>
                  </a:schemeClr>
                </a:solidFill>
              </a:defRPr>
            </a:lvl6pPr>
            <a:lvl7pPr marL="358775" indent="0">
              <a:lnSpc>
                <a:spcPct val="100000"/>
              </a:lnSpc>
              <a:spcBef>
                <a:spcPts val="551"/>
              </a:spcBef>
              <a:spcAft>
                <a:spcPts val="0"/>
              </a:spcAft>
              <a:buFont typeface="Arial" panose="020B0604020202020204" pitchFamily="34" charset="0"/>
              <a:buNone/>
              <a:defRPr sz="2400" b="0">
                <a:solidFill>
                  <a:schemeClr val="bg1">
                    <a:lumMod val="95000"/>
                  </a:schemeClr>
                </a:solidFill>
                <a:latin typeface="+mn-lt"/>
              </a:defRPr>
            </a:lvl7pPr>
            <a:lvl8pPr marL="0" indent="0">
              <a:lnSpc>
                <a:spcPct val="100000"/>
              </a:lnSpc>
              <a:spcBef>
                <a:spcPts val="551"/>
              </a:spcBef>
              <a:spcAft>
                <a:spcPts val="0"/>
              </a:spcAft>
              <a:buNone/>
              <a:defRPr sz="3600" b="1">
                <a:solidFill>
                  <a:schemeClr val="bg1"/>
                </a:solidFill>
              </a:defRPr>
            </a:lvl8pPr>
            <a:lvl9pPr marL="717550" indent="-358775">
              <a:lnSpc>
                <a:spcPct val="100000"/>
              </a:lnSpc>
              <a:spcBef>
                <a:spcPts val="551"/>
              </a:spcBef>
              <a:spcAft>
                <a:spcPts val="551"/>
              </a:spcAft>
              <a:buClrTx/>
              <a:buSzPct val="80000"/>
              <a:buFont typeface="Calibri" panose="020F0502020204030204" pitchFamily="34" charset="0"/>
              <a:buChar char="●"/>
              <a:defRPr sz="1800" b="1">
                <a:solidFill>
                  <a:schemeClr val="bg1">
                    <a:lumMod val="95000"/>
                  </a:schemeClr>
                </a:solidFill>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a:p>
            <a:pPr lvl="4"/>
            <a:endParaRPr lang="de-DE" dirty="0"/>
          </a:p>
        </p:txBody>
      </p:sp>
      <p:cxnSp>
        <p:nvCxnSpPr>
          <p:cNvPr id="10" name="Gerader Verbinder 9">
            <a:extLst>
              <a:ext uri="{FF2B5EF4-FFF2-40B4-BE49-F238E27FC236}">
                <a16:creationId xmlns:a16="http://schemas.microsoft.com/office/drawing/2014/main" id="{8E2FD403-28CB-4491-A349-F126A55C8303}"/>
              </a:ext>
            </a:extLst>
          </p:cNvPr>
          <p:cNvCxnSpPr/>
          <p:nvPr userDrawn="1"/>
        </p:nvCxnSpPr>
        <p:spPr>
          <a:xfrm>
            <a:off x="1" y="846034"/>
            <a:ext cx="47493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AFE319F6-2E4F-4168-BA5F-2D0EE50D2411}"/>
              </a:ext>
            </a:extLst>
          </p:cNvPr>
          <p:cNvCxnSpPr>
            <a:cxnSpLocks/>
          </p:cNvCxnSpPr>
          <p:nvPr userDrawn="1"/>
        </p:nvCxnSpPr>
        <p:spPr>
          <a:xfrm>
            <a:off x="474933" y="7170634"/>
            <a:ext cx="1248991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327C3495-3A05-4457-9C3E-A11CF7EB3130}"/>
              </a:ext>
            </a:extLst>
          </p:cNvPr>
          <p:cNvGrpSpPr>
            <a:grpSpLocks noChangeAspect="1"/>
          </p:cNvGrpSpPr>
          <p:nvPr userDrawn="1"/>
        </p:nvGrpSpPr>
        <p:grpSpPr bwMode="black">
          <a:xfrm>
            <a:off x="10045410" y="291864"/>
            <a:ext cx="3154904" cy="850900"/>
            <a:chOff x="5415" y="217"/>
            <a:chExt cx="1581" cy="536"/>
          </a:xfrm>
          <a:solidFill>
            <a:schemeClr val="bg1"/>
          </a:solidFill>
        </p:grpSpPr>
        <p:sp>
          <p:nvSpPr>
            <p:cNvPr id="12" name="AutoShape 3">
              <a:extLst>
                <a:ext uri="{FF2B5EF4-FFF2-40B4-BE49-F238E27FC236}">
                  <a16:creationId xmlns:a16="http://schemas.microsoft.com/office/drawing/2014/main" id="{29013789-FE76-4353-B255-34356F637D50}"/>
                </a:ext>
              </a:extLst>
            </p:cNvPr>
            <p:cNvSpPr>
              <a:spLocks noChangeAspect="1" noChangeArrowheads="1" noTextEdit="1"/>
            </p:cNvSpPr>
            <p:nvPr userDrawn="1"/>
          </p:nvSpPr>
          <p:spPr bwMode="black">
            <a:xfrm>
              <a:off x="5415" y="217"/>
              <a:ext cx="1581" cy="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5">
              <a:extLst>
                <a:ext uri="{FF2B5EF4-FFF2-40B4-BE49-F238E27FC236}">
                  <a16:creationId xmlns:a16="http://schemas.microsoft.com/office/drawing/2014/main" id="{98899E5B-3E0F-44E7-9BC8-FDD59FD8F9BD}"/>
                </a:ext>
              </a:extLst>
            </p:cNvPr>
            <p:cNvSpPr>
              <a:spLocks/>
            </p:cNvSpPr>
            <p:nvPr userDrawn="1"/>
          </p:nvSpPr>
          <p:spPr bwMode="black">
            <a:xfrm>
              <a:off x="6415" y="510"/>
              <a:ext cx="11" cy="144"/>
            </a:xfrm>
            <a:custGeom>
              <a:avLst/>
              <a:gdLst>
                <a:gd name="T0" fmla="*/ 184 w 184"/>
                <a:gd name="T1" fmla="*/ 91 h 2400"/>
                <a:gd name="T2" fmla="*/ 184 w 184"/>
                <a:gd name="T3" fmla="*/ 2310 h 2400"/>
                <a:gd name="T4" fmla="*/ 95 w 184"/>
                <a:gd name="T5" fmla="*/ 2400 h 2400"/>
                <a:gd name="T6" fmla="*/ 0 w 184"/>
                <a:gd name="T7" fmla="*/ 2310 h 2400"/>
                <a:gd name="T8" fmla="*/ 0 w 184"/>
                <a:gd name="T9" fmla="*/ 91 h 2400"/>
                <a:gd name="T10" fmla="*/ 95 w 184"/>
                <a:gd name="T11" fmla="*/ 0 h 2400"/>
                <a:gd name="T12" fmla="*/ 184 w 184"/>
                <a:gd name="T13" fmla="*/ 91 h 2400"/>
              </a:gdLst>
              <a:ahLst/>
              <a:cxnLst>
                <a:cxn ang="0">
                  <a:pos x="T0" y="T1"/>
                </a:cxn>
                <a:cxn ang="0">
                  <a:pos x="T2" y="T3"/>
                </a:cxn>
                <a:cxn ang="0">
                  <a:pos x="T4" y="T5"/>
                </a:cxn>
                <a:cxn ang="0">
                  <a:pos x="T6" y="T7"/>
                </a:cxn>
                <a:cxn ang="0">
                  <a:pos x="T8" y="T9"/>
                </a:cxn>
                <a:cxn ang="0">
                  <a:pos x="T10" y="T11"/>
                </a:cxn>
                <a:cxn ang="0">
                  <a:pos x="T12" y="T13"/>
                </a:cxn>
              </a:cxnLst>
              <a:rect l="0" t="0" r="r" b="b"/>
              <a:pathLst>
                <a:path w="184" h="2400">
                  <a:moveTo>
                    <a:pt x="184" y="91"/>
                  </a:moveTo>
                  <a:cubicBezTo>
                    <a:pt x="184" y="2310"/>
                    <a:pt x="184" y="2310"/>
                    <a:pt x="184" y="2310"/>
                  </a:cubicBezTo>
                  <a:cubicBezTo>
                    <a:pt x="184" y="2365"/>
                    <a:pt x="145" y="2400"/>
                    <a:pt x="95" y="2400"/>
                  </a:cubicBezTo>
                  <a:cubicBezTo>
                    <a:pt x="40" y="2400"/>
                    <a:pt x="0" y="2365"/>
                    <a:pt x="0" y="2310"/>
                  </a:cubicBezTo>
                  <a:cubicBezTo>
                    <a:pt x="0" y="91"/>
                    <a:pt x="0" y="91"/>
                    <a:pt x="0" y="91"/>
                  </a:cubicBezTo>
                  <a:cubicBezTo>
                    <a:pt x="0" y="36"/>
                    <a:pt x="40" y="0"/>
                    <a:pt x="95" y="0"/>
                  </a:cubicBezTo>
                  <a:cubicBezTo>
                    <a:pt x="145" y="0"/>
                    <a:pt x="184" y="36"/>
                    <a:pt x="184" y="9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6">
              <a:extLst>
                <a:ext uri="{FF2B5EF4-FFF2-40B4-BE49-F238E27FC236}">
                  <a16:creationId xmlns:a16="http://schemas.microsoft.com/office/drawing/2014/main" id="{F2F4AA55-7C7E-41DF-909E-2C7C31759A39}"/>
                </a:ext>
              </a:extLst>
            </p:cNvPr>
            <p:cNvSpPr>
              <a:spLocks/>
            </p:cNvSpPr>
            <p:nvPr userDrawn="1"/>
          </p:nvSpPr>
          <p:spPr bwMode="black">
            <a:xfrm>
              <a:off x="5522" y="334"/>
              <a:ext cx="118" cy="116"/>
            </a:xfrm>
            <a:custGeom>
              <a:avLst/>
              <a:gdLst>
                <a:gd name="T0" fmla="*/ 3936 w 3936"/>
                <a:gd name="T1" fmla="*/ 171 h 3872"/>
                <a:gd name="T2" fmla="*/ 3926 w 3936"/>
                <a:gd name="T3" fmla="*/ 271 h 3872"/>
                <a:gd name="T4" fmla="*/ 3117 w 3936"/>
                <a:gd name="T5" fmla="*/ 3672 h 3872"/>
                <a:gd name="T6" fmla="*/ 2878 w 3936"/>
                <a:gd name="T7" fmla="*/ 3872 h 3872"/>
                <a:gd name="T8" fmla="*/ 2638 w 3936"/>
                <a:gd name="T9" fmla="*/ 3672 h 3872"/>
                <a:gd name="T10" fmla="*/ 1968 w 3936"/>
                <a:gd name="T11" fmla="*/ 753 h 3872"/>
                <a:gd name="T12" fmla="*/ 1309 w 3936"/>
                <a:gd name="T13" fmla="*/ 3672 h 3872"/>
                <a:gd name="T14" fmla="*/ 1069 w 3936"/>
                <a:gd name="T15" fmla="*/ 3872 h 3872"/>
                <a:gd name="T16" fmla="*/ 830 w 3936"/>
                <a:gd name="T17" fmla="*/ 3672 h 3872"/>
                <a:gd name="T18" fmla="*/ 20 w 3936"/>
                <a:gd name="T19" fmla="*/ 271 h 3872"/>
                <a:gd name="T20" fmla="*/ 0 w 3936"/>
                <a:gd name="T21" fmla="*/ 171 h 3872"/>
                <a:gd name="T22" fmla="*/ 180 w 3936"/>
                <a:gd name="T23" fmla="*/ 0 h 3872"/>
                <a:gd name="T24" fmla="*/ 360 w 3936"/>
                <a:gd name="T25" fmla="*/ 131 h 3872"/>
                <a:gd name="T26" fmla="*/ 1069 w 3936"/>
                <a:gd name="T27" fmla="*/ 3140 h 3872"/>
                <a:gd name="T28" fmla="*/ 1729 w 3936"/>
                <a:gd name="T29" fmla="*/ 201 h 3872"/>
                <a:gd name="T30" fmla="*/ 1968 w 3936"/>
                <a:gd name="T31" fmla="*/ 0 h 3872"/>
                <a:gd name="T32" fmla="*/ 2208 w 3936"/>
                <a:gd name="T33" fmla="*/ 201 h 3872"/>
                <a:gd name="T34" fmla="*/ 2878 w 3936"/>
                <a:gd name="T35" fmla="*/ 3140 h 3872"/>
                <a:gd name="T36" fmla="*/ 3577 w 3936"/>
                <a:gd name="T37" fmla="*/ 131 h 3872"/>
                <a:gd name="T38" fmla="*/ 3757 w 3936"/>
                <a:gd name="T39" fmla="*/ 0 h 3872"/>
                <a:gd name="T40" fmla="*/ 3936 w 3936"/>
                <a:gd name="T41" fmla="*/ 171 h 3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6" h="3872">
                  <a:moveTo>
                    <a:pt x="3936" y="171"/>
                  </a:moveTo>
                  <a:cubicBezTo>
                    <a:pt x="3936" y="201"/>
                    <a:pt x="3936" y="231"/>
                    <a:pt x="3926" y="271"/>
                  </a:cubicBezTo>
                  <a:cubicBezTo>
                    <a:pt x="3117" y="3672"/>
                    <a:pt x="3117" y="3672"/>
                    <a:pt x="3117" y="3672"/>
                  </a:cubicBezTo>
                  <a:cubicBezTo>
                    <a:pt x="3087" y="3802"/>
                    <a:pt x="2987" y="3872"/>
                    <a:pt x="2878" y="3872"/>
                  </a:cubicBezTo>
                  <a:cubicBezTo>
                    <a:pt x="2748" y="3872"/>
                    <a:pt x="2668" y="3812"/>
                    <a:pt x="2638" y="3672"/>
                  </a:cubicBezTo>
                  <a:cubicBezTo>
                    <a:pt x="1968" y="753"/>
                    <a:pt x="1968" y="753"/>
                    <a:pt x="1968" y="753"/>
                  </a:cubicBezTo>
                  <a:cubicBezTo>
                    <a:pt x="1309" y="3672"/>
                    <a:pt x="1309" y="3672"/>
                    <a:pt x="1309" y="3672"/>
                  </a:cubicBezTo>
                  <a:cubicBezTo>
                    <a:pt x="1279" y="3812"/>
                    <a:pt x="1189" y="3872"/>
                    <a:pt x="1069" y="3872"/>
                  </a:cubicBezTo>
                  <a:cubicBezTo>
                    <a:pt x="950" y="3872"/>
                    <a:pt x="860" y="3802"/>
                    <a:pt x="830" y="3672"/>
                  </a:cubicBezTo>
                  <a:cubicBezTo>
                    <a:pt x="20" y="271"/>
                    <a:pt x="20" y="271"/>
                    <a:pt x="20" y="271"/>
                  </a:cubicBezTo>
                  <a:cubicBezTo>
                    <a:pt x="10" y="231"/>
                    <a:pt x="0" y="201"/>
                    <a:pt x="0" y="171"/>
                  </a:cubicBezTo>
                  <a:cubicBezTo>
                    <a:pt x="0" y="81"/>
                    <a:pt x="80" y="0"/>
                    <a:pt x="180" y="0"/>
                  </a:cubicBezTo>
                  <a:cubicBezTo>
                    <a:pt x="270" y="0"/>
                    <a:pt x="340" y="51"/>
                    <a:pt x="360" y="131"/>
                  </a:cubicBezTo>
                  <a:cubicBezTo>
                    <a:pt x="1069" y="3140"/>
                    <a:pt x="1069" y="3140"/>
                    <a:pt x="1069" y="3140"/>
                  </a:cubicBezTo>
                  <a:cubicBezTo>
                    <a:pt x="1729" y="201"/>
                    <a:pt x="1729" y="201"/>
                    <a:pt x="1729" y="201"/>
                  </a:cubicBezTo>
                  <a:cubicBezTo>
                    <a:pt x="1759" y="61"/>
                    <a:pt x="1849" y="0"/>
                    <a:pt x="1968" y="0"/>
                  </a:cubicBezTo>
                  <a:cubicBezTo>
                    <a:pt x="2088" y="0"/>
                    <a:pt x="2178" y="61"/>
                    <a:pt x="2208" y="201"/>
                  </a:cubicBezTo>
                  <a:cubicBezTo>
                    <a:pt x="2878" y="3140"/>
                    <a:pt x="2878" y="3140"/>
                    <a:pt x="2878" y="3140"/>
                  </a:cubicBezTo>
                  <a:cubicBezTo>
                    <a:pt x="3577" y="131"/>
                    <a:pt x="3577" y="131"/>
                    <a:pt x="3577" y="131"/>
                  </a:cubicBezTo>
                  <a:cubicBezTo>
                    <a:pt x="3597" y="51"/>
                    <a:pt x="3667" y="0"/>
                    <a:pt x="3757" y="0"/>
                  </a:cubicBezTo>
                  <a:cubicBezTo>
                    <a:pt x="3857" y="0"/>
                    <a:pt x="3936" y="81"/>
                    <a:pt x="3936" y="17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7">
              <a:extLst>
                <a:ext uri="{FF2B5EF4-FFF2-40B4-BE49-F238E27FC236}">
                  <a16:creationId xmlns:a16="http://schemas.microsoft.com/office/drawing/2014/main" id="{901F8173-C068-4B53-B45E-F0D87F428B8C}"/>
                </a:ext>
              </a:extLst>
            </p:cNvPr>
            <p:cNvSpPr>
              <a:spLocks noEditPoints="1"/>
            </p:cNvSpPr>
            <p:nvPr userDrawn="1"/>
          </p:nvSpPr>
          <p:spPr bwMode="black">
            <a:xfrm>
              <a:off x="5654" y="337"/>
              <a:ext cx="14" cy="113"/>
            </a:xfrm>
            <a:custGeom>
              <a:avLst/>
              <a:gdLst>
                <a:gd name="T0" fmla="*/ 464 w 464"/>
                <a:gd name="T1" fmla="*/ 233 h 3776"/>
                <a:gd name="T2" fmla="*/ 237 w 464"/>
                <a:gd name="T3" fmla="*/ 465 h 3776"/>
                <a:gd name="T4" fmla="*/ 0 w 464"/>
                <a:gd name="T5" fmla="*/ 233 h 3776"/>
                <a:gd name="T6" fmla="*/ 237 w 464"/>
                <a:gd name="T7" fmla="*/ 0 h 3776"/>
                <a:gd name="T8" fmla="*/ 464 w 464"/>
                <a:gd name="T9" fmla="*/ 233 h 3776"/>
                <a:gd name="T10" fmla="*/ 415 w 464"/>
                <a:gd name="T11" fmla="*/ 1151 h 3776"/>
                <a:gd name="T12" fmla="*/ 415 w 464"/>
                <a:gd name="T13" fmla="*/ 3595 h 3776"/>
                <a:gd name="T14" fmla="*/ 237 w 464"/>
                <a:gd name="T15" fmla="*/ 3776 h 3776"/>
                <a:gd name="T16" fmla="*/ 50 w 464"/>
                <a:gd name="T17" fmla="*/ 3595 h 3776"/>
                <a:gd name="T18" fmla="*/ 50 w 464"/>
                <a:gd name="T19" fmla="*/ 1151 h 3776"/>
                <a:gd name="T20" fmla="*/ 237 w 464"/>
                <a:gd name="T21" fmla="*/ 970 h 3776"/>
                <a:gd name="T22" fmla="*/ 415 w 464"/>
                <a:gd name="T23" fmla="*/ 1151 h 3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3776">
                  <a:moveTo>
                    <a:pt x="464" y="233"/>
                  </a:moveTo>
                  <a:cubicBezTo>
                    <a:pt x="464" y="354"/>
                    <a:pt x="356" y="465"/>
                    <a:pt x="237" y="465"/>
                  </a:cubicBezTo>
                  <a:cubicBezTo>
                    <a:pt x="109" y="465"/>
                    <a:pt x="0" y="354"/>
                    <a:pt x="0" y="233"/>
                  </a:cubicBezTo>
                  <a:cubicBezTo>
                    <a:pt x="0" y="101"/>
                    <a:pt x="109" y="0"/>
                    <a:pt x="237" y="0"/>
                  </a:cubicBezTo>
                  <a:cubicBezTo>
                    <a:pt x="356" y="0"/>
                    <a:pt x="464" y="101"/>
                    <a:pt x="464" y="233"/>
                  </a:cubicBezTo>
                  <a:close/>
                  <a:moveTo>
                    <a:pt x="415" y="1151"/>
                  </a:moveTo>
                  <a:cubicBezTo>
                    <a:pt x="415" y="3595"/>
                    <a:pt x="415" y="3595"/>
                    <a:pt x="415" y="3595"/>
                  </a:cubicBezTo>
                  <a:cubicBezTo>
                    <a:pt x="415" y="3696"/>
                    <a:pt x="336" y="3776"/>
                    <a:pt x="237" y="3776"/>
                  </a:cubicBezTo>
                  <a:cubicBezTo>
                    <a:pt x="129" y="3776"/>
                    <a:pt x="50" y="3696"/>
                    <a:pt x="50" y="3595"/>
                  </a:cubicBezTo>
                  <a:cubicBezTo>
                    <a:pt x="50" y="1151"/>
                    <a:pt x="50" y="1151"/>
                    <a:pt x="50" y="1151"/>
                  </a:cubicBezTo>
                  <a:cubicBezTo>
                    <a:pt x="50" y="1040"/>
                    <a:pt x="129" y="970"/>
                    <a:pt x="237" y="970"/>
                  </a:cubicBezTo>
                  <a:cubicBezTo>
                    <a:pt x="336" y="970"/>
                    <a:pt x="415" y="1040"/>
                    <a:pt x="415" y="11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8">
              <a:extLst>
                <a:ext uri="{FF2B5EF4-FFF2-40B4-BE49-F238E27FC236}">
                  <a16:creationId xmlns:a16="http://schemas.microsoft.com/office/drawing/2014/main" id="{86781296-BD24-41A8-ACD3-5CECF8BA8301}"/>
                </a:ext>
              </a:extLst>
            </p:cNvPr>
            <p:cNvSpPr>
              <a:spLocks/>
            </p:cNvSpPr>
            <p:nvPr userDrawn="1"/>
          </p:nvSpPr>
          <p:spPr bwMode="black">
            <a:xfrm>
              <a:off x="5692" y="366"/>
              <a:ext cx="38" cy="84"/>
            </a:xfrm>
            <a:custGeom>
              <a:avLst/>
              <a:gdLst>
                <a:gd name="T0" fmla="*/ 1113 w 1264"/>
                <a:gd name="T1" fmla="*/ 31 h 2800"/>
                <a:gd name="T2" fmla="*/ 1264 w 1264"/>
                <a:gd name="T3" fmla="*/ 212 h 2800"/>
                <a:gd name="T4" fmla="*/ 1082 w 1264"/>
                <a:gd name="T5" fmla="*/ 383 h 2800"/>
                <a:gd name="T6" fmla="*/ 739 w 1264"/>
                <a:gd name="T7" fmla="*/ 343 h 2800"/>
                <a:gd name="T8" fmla="*/ 365 w 1264"/>
                <a:gd name="T9" fmla="*/ 746 h 2800"/>
                <a:gd name="T10" fmla="*/ 365 w 1264"/>
                <a:gd name="T11" fmla="*/ 2619 h 2800"/>
                <a:gd name="T12" fmla="*/ 182 w 1264"/>
                <a:gd name="T13" fmla="*/ 2800 h 2800"/>
                <a:gd name="T14" fmla="*/ 0 w 1264"/>
                <a:gd name="T15" fmla="*/ 2619 h 2800"/>
                <a:gd name="T16" fmla="*/ 0 w 1264"/>
                <a:gd name="T17" fmla="*/ 736 h 2800"/>
                <a:gd name="T18" fmla="*/ 718 w 1264"/>
                <a:gd name="T19" fmla="*/ 0 h 2800"/>
                <a:gd name="T20" fmla="*/ 1113 w 1264"/>
                <a:gd name="T21" fmla="*/ 31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4" h="2800">
                  <a:moveTo>
                    <a:pt x="1113" y="31"/>
                  </a:moveTo>
                  <a:cubicBezTo>
                    <a:pt x="1204" y="51"/>
                    <a:pt x="1264" y="121"/>
                    <a:pt x="1264" y="212"/>
                  </a:cubicBezTo>
                  <a:cubicBezTo>
                    <a:pt x="1264" y="313"/>
                    <a:pt x="1184" y="383"/>
                    <a:pt x="1082" y="383"/>
                  </a:cubicBezTo>
                  <a:cubicBezTo>
                    <a:pt x="1022" y="383"/>
                    <a:pt x="911" y="343"/>
                    <a:pt x="739" y="343"/>
                  </a:cubicBezTo>
                  <a:cubicBezTo>
                    <a:pt x="536" y="343"/>
                    <a:pt x="365" y="494"/>
                    <a:pt x="365" y="746"/>
                  </a:cubicBezTo>
                  <a:cubicBezTo>
                    <a:pt x="365" y="2619"/>
                    <a:pt x="365" y="2619"/>
                    <a:pt x="365" y="2619"/>
                  </a:cubicBezTo>
                  <a:cubicBezTo>
                    <a:pt x="365" y="2720"/>
                    <a:pt x="294" y="2800"/>
                    <a:pt x="182" y="2800"/>
                  </a:cubicBezTo>
                  <a:cubicBezTo>
                    <a:pt x="81" y="2800"/>
                    <a:pt x="0" y="2720"/>
                    <a:pt x="0" y="2619"/>
                  </a:cubicBezTo>
                  <a:cubicBezTo>
                    <a:pt x="0" y="736"/>
                    <a:pt x="0" y="736"/>
                    <a:pt x="0" y="736"/>
                  </a:cubicBezTo>
                  <a:cubicBezTo>
                    <a:pt x="0" y="282"/>
                    <a:pt x="294" y="0"/>
                    <a:pt x="718" y="0"/>
                  </a:cubicBezTo>
                  <a:cubicBezTo>
                    <a:pt x="860" y="0"/>
                    <a:pt x="971" y="11"/>
                    <a:pt x="1113" y="3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9">
              <a:extLst>
                <a:ext uri="{FF2B5EF4-FFF2-40B4-BE49-F238E27FC236}">
                  <a16:creationId xmlns:a16="http://schemas.microsoft.com/office/drawing/2014/main" id="{1ED4BF23-FB28-4810-AA23-0DA5DCB5E1AC}"/>
                </a:ext>
              </a:extLst>
            </p:cNvPr>
            <p:cNvSpPr>
              <a:spLocks/>
            </p:cNvSpPr>
            <p:nvPr userDrawn="1"/>
          </p:nvSpPr>
          <p:spPr bwMode="black">
            <a:xfrm>
              <a:off x="5746" y="334"/>
              <a:ext cx="36" cy="116"/>
            </a:xfrm>
            <a:custGeom>
              <a:avLst/>
              <a:gdLst>
                <a:gd name="T0" fmla="*/ 377 w 1200"/>
                <a:gd name="T1" fmla="*/ 181 h 3872"/>
                <a:gd name="T2" fmla="*/ 377 w 1200"/>
                <a:gd name="T3" fmla="*/ 1134 h 3872"/>
                <a:gd name="T4" fmla="*/ 1007 w 1200"/>
                <a:gd name="T5" fmla="*/ 1134 h 3872"/>
                <a:gd name="T6" fmla="*/ 1200 w 1200"/>
                <a:gd name="T7" fmla="*/ 1315 h 3872"/>
                <a:gd name="T8" fmla="*/ 1007 w 1200"/>
                <a:gd name="T9" fmla="*/ 1485 h 3872"/>
                <a:gd name="T10" fmla="*/ 377 w 1200"/>
                <a:gd name="T11" fmla="*/ 1485 h 3872"/>
                <a:gd name="T12" fmla="*/ 377 w 1200"/>
                <a:gd name="T13" fmla="*/ 3110 h 3872"/>
                <a:gd name="T14" fmla="*/ 753 w 1200"/>
                <a:gd name="T15" fmla="*/ 3531 h 3872"/>
                <a:gd name="T16" fmla="*/ 1017 w 1200"/>
                <a:gd name="T17" fmla="*/ 3501 h 3872"/>
                <a:gd name="T18" fmla="*/ 1200 w 1200"/>
                <a:gd name="T19" fmla="*/ 3672 h 3872"/>
                <a:gd name="T20" fmla="*/ 1038 w 1200"/>
                <a:gd name="T21" fmla="*/ 3842 h 3872"/>
                <a:gd name="T22" fmla="*/ 743 w 1200"/>
                <a:gd name="T23" fmla="*/ 3872 h 3872"/>
                <a:gd name="T24" fmla="*/ 0 w 1200"/>
                <a:gd name="T25" fmla="*/ 3100 h 3872"/>
                <a:gd name="T26" fmla="*/ 0 w 1200"/>
                <a:gd name="T27" fmla="*/ 181 h 3872"/>
                <a:gd name="T28" fmla="*/ 184 w 1200"/>
                <a:gd name="T29" fmla="*/ 0 h 3872"/>
                <a:gd name="T30" fmla="*/ 377 w 1200"/>
                <a:gd name="T31" fmla="*/ 181 h 3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0" h="3872">
                  <a:moveTo>
                    <a:pt x="377" y="181"/>
                  </a:moveTo>
                  <a:cubicBezTo>
                    <a:pt x="377" y="1134"/>
                    <a:pt x="377" y="1134"/>
                    <a:pt x="377" y="1134"/>
                  </a:cubicBezTo>
                  <a:cubicBezTo>
                    <a:pt x="1007" y="1134"/>
                    <a:pt x="1007" y="1134"/>
                    <a:pt x="1007" y="1134"/>
                  </a:cubicBezTo>
                  <a:cubicBezTo>
                    <a:pt x="1129" y="1134"/>
                    <a:pt x="1200" y="1204"/>
                    <a:pt x="1200" y="1315"/>
                  </a:cubicBezTo>
                  <a:cubicBezTo>
                    <a:pt x="1200" y="1405"/>
                    <a:pt x="1129" y="1485"/>
                    <a:pt x="1007" y="1485"/>
                  </a:cubicBezTo>
                  <a:cubicBezTo>
                    <a:pt x="377" y="1485"/>
                    <a:pt x="377" y="1485"/>
                    <a:pt x="377" y="1485"/>
                  </a:cubicBezTo>
                  <a:cubicBezTo>
                    <a:pt x="377" y="3110"/>
                    <a:pt x="377" y="3110"/>
                    <a:pt x="377" y="3110"/>
                  </a:cubicBezTo>
                  <a:cubicBezTo>
                    <a:pt x="377" y="3391"/>
                    <a:pt x="509" y="3531"/>
                    <a:pt x="753" y="3531"/>
                  </a:cubicBezTo>
                  <a:cubicBezTo>
                    <a:pt x="895" y="3531"/>
                    <a:pt x="946" y="3501"/>
                    <a:pt x="1017" y="3501"/>
                  </a:cubicBezTo>
                  <a:cubicBezTo>
                    <a:pt x="1109" y="3501"/>
                    <a:pt x="1200" y="3562"/>
                    <a:pt x="1200" y="3672"/>
                  </a:cubicBezTo>
                  <a:cubicBezTo>
                    <a:pt x="1200" y="3762"/>
                    <a:pt x="1139" y="3832"/>
                    <a:pt x="1038" y="3842"/>
                  </a:cubicBezTo>
                  <a:cubicBezTo>
                    <a:pt x="926" y="3862"/>
                    <a:pt x="845" y="3872"/>
                    <a:pt x="743" y="3872"/>
                  </a:cubicBezTo>
                  <a:cubicBezTo>
                    <a:pt x="316" y="3872"/>
                    <a:pt x="0" y="3612"/>
                    <a:pt x="0" y="3100"/>
                  </a:cubicBezTo>
                  <a:cubicBezTo>
                    <a:pt x="0" y="181"/>
                    <a:pt x="0" y="181"/>
                    <a:pt x="0" y="181"/>
                  </a:cubicBezTo>
                  <a:cubicBezTo>
                    <a:pt x="0" y="71"/>
                    <a:pt x="82" y="0"/>
                    <a:pt x="184" y="0"/>
                  </a:cubicBezTo>
                  <a:cubicBezTo>
                    <a:pt x="295" y="0"/>
                    <a:pt x="377" y="71"/>
                    <a:pt x="377" y="18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10">
              <a:extLst>
                <a:ext uri="{FF2B5EF4-FFF2-40B4-BE49-F238E27FC236}">
                  <a16:creationId xmlns:a16="http://schemas.microsoft.com/office/drawing/2014/main" id="{5903B7D9-FBFE-4D3B-B1A0-E4F1FA7F9105}"/>
                </a:ext>
              </a:extLst>
            </p:cNvPr>
            <p:cNvSpPr>
              <a:spLocks/>
            </p:cNvSpPr>
            <p:nvPr userDrawn="1"/>
          </p:nvSpPr>
          <p:spPr bwMode="black">
            <a:xfrm>
              <a:off x="5795" y="366"/>
              <a:ext cx="51" cy="84"/>
            </a:xfrm>
            <a:custGeom>
              <a:avLst/>
              <a:gdLst>
                <a:gd name="T0" fmla="*/ 771 w 856"/>
                <a:gd name="T1" fmla="*/ 71 h 1400"/>
                <a:gd name="T2" fmla="*/ 821 w 856"/>
                <a:gd name="T3" fmla="*/ 152 h 1400"/>
                <a:gd name="T4" fmla="*/ 741 w 856"/>
                <a:gd name="T5" fmla="*/ 232 h 1400"/>
                <a:gd name="T6" fmla="*/ 675 w 856"/>
                <a:gd name="T7" fmla="*/ 217 h 1400"/>
                <a:gd name="T8" fmla="*/ 428 w 856"/>
                <a:gd name="T9" fmla="*/ 167 h 1400"/>
                <a:gd name="T10" fmla="*/ 182 w 856"/>
                <a:gd name="T11" fmla="*/ 363 h 1400"/>
                <a:gd name="T12" fmla="*/ 358 w 856"/>
                <a:gd name="T13" fmla="*/ 559 h 1400"/>
                <a:gd name="T14" fmla="*/ 590 w 856"/>
                <a:gd name="T15" fmla="*/ 660 h 1400"/>
                <a:gd name="T16" fmla="*/ 856 w 856"/>
                <a:gd name="T17" fmla="*/ 1008 h 1400"/>
                <a:gd name="T18" fmla="*/ 418 w 856"/>
                <a:gd name="T19" fmla="*/ 1400 h 1400"/>
                <a:gd name="T20" fmla="*/ 56 w 856"/>
                <a:gd name="T21" fmla="*/ 1320 h 1400"/>
                <a:gd name="T22" fmla="*/ 0 w 856"/>
                <a:gd name="T23" fmla="*/ 1244 h 1400"/>
                <a:gd name="T24" fmla="*/ 86 w 856"/>
                <a:gd name="T25" fmla="*/ 1159 h 1400"/>
                <a:gd name="T26" fmla="*/ 146 w 856"/>
                <a:gd name="T27" fmla="*/ 1179 h 1400"/>
                <a:gd name="T28" fmla="*/ 413 w 856"/>
                <a:gd name="T29" fmla="*/ 1229 h 1400"/>
                <a:gd name="T30" fmla="*/ 680 w 856"/>
                <a:gd name="T31" fmla="*/ 1013 h 1400"/>
                <a:gd name="T32" fmla="*/ 449 w 856"/>
                <a:gd name="T33" fmla="*/ 781 h 1400"/>
                <a:gd name="T34" fmla="*/ 247 w 856"/>
                <a:gd name="T35" fmla="*/ 695 h 1400"/>
                <a:gd name="T36" fmla="*/ 0 w 856"/>
                <a:gd name="T37" fmla="*/ 358 h 1400"/>
                <a:gd name="T38" fmla="*/ 423 w 856"/>
                <a:gd name="T39" fmla="*/ 0 h 1400"/>
                <a:gd name="T40" fmla="*/ 771 w 856"/>
                <a:gd name="T41" fmla="*/ 71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6" h="1400">
                  <a:moveTo>
                    <a:pt x="771" y="71"/>
                  </a:moveTo>
                  <a:cubicBezTo>
                    <a:pt x="806" y="86"/>
                    <a:pt x="821" y="116"/>
                    <a:pt x="821" y="152"/>
                  </a:cubicBezTo>
                  <a:cubicBezTo>
                    <a:pt x="821" y="202"/>
                    <a:pt x="781" y="232"/>
                    <a:pt x="741" y="232"/>
                  </a:cubicBezTo>
                  <a:cubicBezTo>
                    <a:pt x="721" y="232"/>
                    <a:pt x="695" y="227"/>
                    <a:pt x="675" y="217"/>
                  </a:cubicBezTo>
                  <a:cubicBezTo>
                    <a:pt x="600" y="192"/>
                    <a:pt x="529" y="167"/>
                    <a:pt x="428" y="167"/>
                  </a:cubicBezTo>
                  <a:cubicBezTo>
                    <a:pt x="303" y="167"/>
                    <a:pt x="182" y="237"/>
                    <a:pt x="182" y="363"/>
                  </a:cubicBezTo>
                  <a:cubicBezTo>
                    <a:pt x="182" y="464"/>
                    <a:pt x="262" y="519"/>
                    <a:pt x="358" y="559"/>
                  </a:cubicBezTo>
                  <a:cubicBezTo>
                    <a:pt x="590" y="660"/>
                    <a:pt x="590" y="660"/>
                    <a:pt x="590" y="660"/>
                  </a:cubicBezTo>
                  <a:cubicBezTo>
                    <a:pt x="751" y="726"/>
                    <a:pt x="856" y="826"/>
                    <a:pt x="856" y="1008"/>
                  </a:cubicBezTo>
                  <a:cubicBezTo>
                    <a:pt x="856" y="1234"/>
                    <a:pt x="685" y="1400"/>
                    <a:pt x="418" y="1400"/>
                  </a:cubicBezTo>
                  <a:cubicBezTo>
                    <a:pt x="277" y="1400"/>
                    <a:pt x="152" y="1370"/>
                    <a:pt x="56" y="1320"/>
                  </a:cubicBezTo>
                  <a:cubicBezTo>
                    <a:pt x="21" y="1305"/>
                    <a:pt x="0" y="1280"/>
                    <a:pt x="0" y="1244"/>
                  </a:cubicBezTo>
                  <a:cubicBezTo>
                    <a:pt x="0" y="1194"/>
                    <a:pt x="36" y="1159"/>
                    <a:pt x="86" y="1159"/>
                  </a:cubicBezTo>
                  <a:cubicBezTo>
                    <a:pt x="101" y="1159"/>
                    <a:pt x="126" y="1169"/>
                    <a:pt x="146" y="1179"/>
                  </a:cubicBezTo>
                  <a:cubicBezTo>
                    <a:pt x="207" y="1199"/>
                    <a:pt x="293" y="1229"/>
                    <a:pt x="413" y="1229"/>
                  </a:cubicBezTo>
                  <a:cubicBezTo>
                    <a:pt x="569" y="1229"/>
                    <a:pt x="680" y="1139"/>
                    <a:pt x="680" y="1013"/>
                  </a:cubicBezTo>
                  <a:cubicBezTo>
                    <a:pt x="680" y="922"/>
                    <a:pt x="600" y="841"/>
                    <a:pt x="449" y="781"/>
                  </a:cubicBezTo>
                  <a:cubicBezTo>
                    <a:pt x="247" y="695"/>
                    <a:pt x="247" y="695"/>
                    <a:pt x="247" y="695"/>
                  </a:cubicBezTo>
                  <a:cubicBezTo>
                    <a:pt x="131" y="650"/>
                    <a:pt x="0" y="559"/>
                    <a:pt x="0" y="358"/>
                  </a:cubicBezTo>
                  <a:cubicBezTo>
                    <a:pt x="0" y="141"/>
                    <a:pt x="187" y="0"/>
                    <a:pt x="423" y="0"/>
                  </a:cubicBezTo>
                  <a:cubicBezTo>
                    <a:pt x="549" y="0"/>
                    <a:pt x="670" y="26"/>
                    <a:pt x="771" y="7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11">
              <a:extLst>
                <a:ext uri="{FF2B5EF4-FFF2-40B4-BE49-F238E27FC236}">
                  <a16:creationId xmlns:a16="http://schemas.microsoft.com/office/drawing/2014/main" id="{9A0497F0-AE9C-4E6C-B467-AA27DC747706}"/>
                </a:ext>
              </a:extLst>
            </p:cNvPr>
            <p:cNvSpPr>
              <a:spLocks/>
            </p:cNvSpPr>
            <p:nvPr userDrawn="1"/>
          </p:nvSpPr>
          <p:spPr bwMode="black">
            <a:xfrm>
              <a:off x="5864" y="366"/>
              <a:ext cx="54" cy="84"/>
            </a:xfrm>
            <a:custGeom>
              <a:avLst/>
              <a:gdLst>
                <a:gd name="T0" fmla="*/ 850 w 904"/>
                <a:gd name="T1" fmla="*/ 86 h 1400"/>
                <a:gd name="T2" fmla="*/ 904 w 904"/>
                <a:gd name="T3" fmla="*/ 162 h 1400"/>
                <a:gd name="T4" fmla="*/ 820 w 904"/>
                <a:gd name="T5" fmla="*/ 247 h 1400"/>
                <a:gd name="T6" fmla="*/ 725 w 904"/>
                <a:gd name="T7" fmla="*/ 217 h 1400"/>
                <a:gd name="T8" fmla="*/ 490 w 904"/>
                <a:gd name="T9" fmla="*/ 167 h 1400"/>
                <a:gd name="T10" fmla="*/ 180 w 904"/>
                <a:gd name="T11" fmla="*/ 494 h 1400"/>
                <a:gd name="T12" fmla="*/ 180 w 904"/>
                <a:gd name="T13" fmla="*/ 902 h 1400"/>
                <a:gd name="T14" fmla="*/ 490 w 904"/>
                <a:gd name="T15" fmla="*/ 1229 h 1400"/>
                <a:gd name="T16" fmla="*/ 725 w 904"/>
                <a:gd name="T17" fmla="*/ 1184 h 1400"/>
                <a:gd name="T18" fmla="*/ 815 w 904"/>
                <a:gd name="T19" fmla="*/ 1154 h 1400"/>
                <a:gd name="T20" fmla="*/ 904 w 904"/>
                <a:gd name="T21" fmla="*/ 1239 h 1400"/>
                <a:gd name="T22" fmla="*/ 850 w 904"/>
                <a:gd name="T23" fmla="*/ 1315 h 1400"/>
                <a:gd name="T24" fmla="*/ 495 w 904"/>
                <a:gd name="T25" fmla="*/ 1400 h 1400"/>
                <a:gd name="T26" fmla="*/ 0 w 904"/>
                <a:gd name="T27" fmla="*/ 902 h 1400"/>
                <a:gd name="T28" fmla="*/ 0 w 904"/>
                <a:gd name="T29" fmla="*/ 494 h 1400"/>
                <a:gd name="T30" fmla="*/ 495 w 904"/>
                <a:gd name="T31" fmla="*/ 0 h 1400"/>
                <a:gd name="T32" fmla="*/ 850 w 904"/>
                <a:gd name="T33" fmla="*/ 86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4" h="1400">
                  <a:moveTo>
                    <a:pt x="850" y="86"/>
                  </a:moveTo>
                  <a:cubicBezTo>
                    <a:pt x="884" y="101"/>
                    <a:pt x="904" y="131"/>
                    <a:pt x="904" y="162"/>
                  </a:cubicBezTo>
                  <a:cubicBezTo>
                    <a:pt x="904" y="212"/>
                    <a:pt x="870" y="247"/>
                    <a:pt x="820" y="247"/>
                  </a:cubicBezTo>
                  <a:cubicBezTo>
                    <a:pt x="785" y="247"/>
                    <a:pt x="765" y="232"/>
                    <a:pt x="725" y="217"/>
                  </a:cubicBezTo>
                  <a:cubicBezTo>
                    <a:pt x="660" y="192"/>
                    <a:pt x="580" y="167"/>
                    <a:pt x="490" y="167"/>
                  </a:cubicBezTo>
                  <a:cubicBezTo>
                    <a:pt x="300" y="167"/>
                    <a:pt x="180" y="288"/>
                    <a:pt x="180" y="494"/>
                  </a:cubicBezTo>
                  <a:cubicBezTo>
                    <a:pt x="180" y="902"/>
                    <a:pt x="180" y="902"/>
                    <a:pt x="180" y="902"/>
                  </a:cubicBezTo>
                  <a:cubicBezTo>
                    <a:pt x="180" y="1108"/>
                    <a:pt x="300" y="1229"/>
                    <a:pt x="490" y="1229"/>
                  </a:cubicBezTo>
                  <a:cubicBezTo>
                    <a:pt x="580" y="1229"/>
                    <a:pt x="660" y="1209"/>
                    <a:pt x="725" y="1184"/>
                  </a:cubicBezTo>
                  <a:cubicBezTo>
                    <a:pt x="765" y="1164"/>
                    <a:pt x="785" y="1154"/>
                    <a:pt x="815" y="1154"/>
                  </a:cubicBezTo>
                  <a:cubicBezTo>
                    <a:pt x="865" y="1154"/>
                    <a:pt x="904" y="1189"/>
                    <a:pt x="904" y="1239"/>
                  </a:cubicBezTo>
                  <a:cubicBezTo>
                    <a:pt x="904" y="1270"/>
                    <a:pt x="884" y="1300"/>
                    <a:pt x="850" y="1315"/>
                  </a:cubicBezTo>
                  <a:cubicBezTo>
                    <a:pt x="750" y="1375"/>
                    <a:pt x="625" y="1400"/>
                    <a:pt x="495" y="1400"/>
                  </a:cubicBezTo>
                  <a:cubicBezTo>
                    <a:pt x="190" y="1400"/>
                    <a:pt x="0" y="1209"/>
                    <a:pt x="0" y="902"/>
                  </a:cubicBezTo>
                  <a:cubicBezTo>
                    <a:pt x="0" y="494"/>
                    <a:pt x="0" y="494"/>
                    <a:pt x="0" y="494"/>
                  </a:cubicBezTo>
                  <a:cubicBezTo>
                    <a:pt x="0" y="182"/>
                    <a:pt x="200" y="0"/>
                    <a:pt x="495" y="0"/>
                  </a:cubicBezTo>
                  <a:cubicBezTo>
                    <a:pt x="625" y="0"/>
                    <a:pt x="750" y="31"/>
                    <a:pt x="850" y="8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12">
              <a:extLst>
                <a:ext uri="{FF2B5EF4-FFF2-40B4-BE49-F238E27FC236}">
                  <a16:creationId xmlns:a16="http://schemas.microsoft.com/office/drawing/2014/main" id="{9964E625-8EA4-4E4D-99DE-F382693D6B06}"/>
                </a:ext>
              </a:extLst>
            </p:cNvPr>
            <p:cNvSpPr>
              <a:spLocks/>
            </p:cNvSpPr>
            <p:nvPr userDrawn="1"/>
          </p:nvSpPr>
          <p:spPr bwMode="black">
            <a:xfrm>
              <a:off x="5934" y="334"/>
              <a:ext cx="59" cy="116"/>
            </a:xfrm>
            <a:custGeom>
              <a:avLst/>
              <a:gdLst>
                <a:gd name="T0" fmla="*/ 180 w 984"/>
                <a:gd name="T1" fmla="*/ 91 h 1936"/>
                <a:gd name="T2" fmla="*/ 180 w 984"/>
                <a:gd name="T3" fmla="*/ 637 h 1936"/>
                <a:gd name="T4" fmla="*/ 520 w 984"/>
                <a:gd name="T5" fmla="*/ 542 h 1936"/>
                <a:gd name="T6" fmla="*/ 984 w 984"/>
                <a:gd name="T7" fmla="*/ 1034 h 1936"/>
                <a:gd name="T8" fmla="*/ 984 w 984"/>
                <a:gd name="T9" fmla="*/ 1846 h 1936"/>
                <a:gd name="T10" fmla="*/ 895 w 984"/>
                <a:gd name="T11" fmla="*/ 1936 h 1936"/>
                <a:gd name="T12" fmla="*/ 805 w 984"/>
                <a:gd name="T13" fmla="*/ 1846 h 1936"/>
                <a:gd name="T14" fmla="*/ 805 w 984"/>
                <a:gd name="T15" fmla="*/ 1019 h 1936"/>
                <a:gd name="T16" fmla="*/ 500 w 984"/>
                <a:gd name="T17" fmla="*/ 708 h 1936"/>
                <a:gd name="T18" fmla="*/ 180 w 984"/>
                <a:gd name="T19" fmla="*/ 823 h 1936"/>
                <a:gd name="T20" fmla="*/ 180 w 984"/>
                <a:gd name="T21" fmla="*/ 1846 h 1936"/>
                <a:gd name="T22" fmla="*/ 90 w 984"/>
                <a:gd name="T23" fmla="*/ 1936 h 1936"/>
                <a:gd name="T24" fmla="*/ 0 w 984"/>
                <a:gd name="T25" fmla="*/ 1846 h 1936"/>
                <a:gd name="T26" fmla="*/ 0 w 984"/>
                <a:gd name="T27" fmla="*/ 91 h 1936"/>
                <a:gd name="T28" fmla="*/ 90 w 984"/>
                <a:gd name="T29" fmla="*/ 0 h 1936"/>
                <a:gd name="T30" fmla="*/ 180 w 984"/>
                <a:gd name="T31" fmla="*/ 91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4" h="1936">
                  <a:moveTo>
                    <a:pt x="180" y="91"/>
                  </a:moveTo>
                  <a:cubicBezTo>
                    <a:pt x="180" y="637"/>
                    <a:pt x="180" y="637"/>
                    <a:pt x="180" y="637"/>
                  </a:cubicBezTo>
                  <a:cubicBezTo>
                    <a:pt x="285" y="577"/>
                    <a:pt x="415" y="542"/>
                    <a:pt x="520" y="542"/>
                  </a:cubicBezTo>
                  <a:cubicBezTo>
                    <a:pt x="815" y="542"/>
                    <a:pt x="984" y="713"/>
                    <a:pt x="984" y="1034"/>
                  </a:cubicBezTo>
                  <a:cubicBezTo>
                    <a:pt x="984" y="1846"/>
                    <a:pt x="984" y="1846"/>
                    <a:pt x="984" y="1846"/>
                  </a:cubicBezTo>
                  <a:cubicBezTo>
                    <a:pt x="984" y="1896"/>
                    <a:pt x="945" y="1936"/>
                    <a:pt x="895" y="1936"/>
                  </a:cubicBezTo>
                  <a:cubicBezTo>
                    <a:pt x="840" y="1936"/>
                    <a:pt x="805" y="1896"/>
                    <a:pt x="805" y="1846"/>
                  </a:cubicBezTo>
                  <a:cubicBezTo>
                    <a:pt x="805" y="1019"/>
                    <a:pt x="805" y="1019"/>
                    <a:pt x="805" y="1019"/>
                  </a:cubicBezTo>
                  <a:cubicBezTo>
                    <a:pt x="805" y="813"/>
                    <a:pt x="690" y="708"/>
                    <a:pt x="500" y="708"/>
                  </a:cubicBezTo>
                  <a:cubicBezTo>
                    <a:pt x="395" y="708"/>
                    <a:pt x="285" y="748"/>
                    <a:pt x="180" y="823"/>
                  </a:cubicBezTo>
                  <a:cubicBezTo>
                    <a:pt x="180" y="1846"/>
                    <a:pt x="180" y="1846"/>
                    <a:pt x="180" y="1846"/>
                  </a:cubicBezTo>
                  <a:cubicBezTo>
                    <a:pt x="180" y="1896"/>
                    <a:pt x="145" y="1936"/>
                    <a:pt x="90" y="1936"/>
                  </a:cubicBezTo>
                  <a:cubicBezTo>
                    <a:pt x="40" y="1936"/>
                    <a:pt x="0" y="1896"/>
                    <a:pt x="0" y="1846"/>
                  </a:cubicBezTo>
                  <a:cubicBezTo>
                    <a:pt x="0" y="91"/>
                    <a:pt x="0" y="91"/>
                    <a:pt x="0" y="91"/>
                  </a:cubicBezTo>
                  <a:cubicBezTo>
                    <a:pt x="0" y="36"/>
                    <a:pt x="40" y="0"/>
                    <a:pt x="90" y="0"/>
                  </a:cubicBezTo>
                  <a:cubicBezTo>
                    <a:pt x="145" y="0"/>
                    <a:pt x="180" y="36"/>
                    <a:pt x="180" y="9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13">
              <a:extLst>
                <a:ext uri="{FF2B5EF4-FFF2-40B4-BE49-F238E27FC236}">
                  <a16:creationId xmlns:a16="http://schemas.microsoft.com/office/drawing/2014/main" id="{45B2F807-C0F0-4115-ADE4-FEAB7AC279A7}"/>
                </a:ext>
              </a:extLst>
            </p:cNvPr>
            <p:cNvSpPr>
              <a:spLocks noEditPoints="1"/>
            </p:cNvSpPr>
            <p:nvPr userDrawn="1"/>
          </p:nvSpPr>
          <p:spPr bwMode="black">
            <a:xfrm>
              <a:off x="6011" y="366"/>
              <a:ext cx="60" cy="84"/>
            </a:xfrm>
            <a:custGeom>
              <a:avLst/>
              <a:gdLst>
                <a:gd name="T0" fmla="*/ 1000 w 1000"/>
                <a:gd name="T1" fmla="*/ 398 h 1400"/>
                <a:gd name="T2" fmla="*/ 1000 w 1000"/>
                <a:gd name="T3" fmla="*/ 1229 h 1400"/>
                <a:gd name="T4" fmla="*/ 925 w 1000"/>
                <a:gd name="T5" fmla="*/ 1340 h 1400"/>
                <a:gd name="T6" fmla="*/ 536 w 1000"/>
                <a:gd name="T7" fmla="*/ 1400 h 1400"/>
                <a:gd name="T8" fmla="*/ 0 w 1000"/>
                <a:gd name="T9" fmla="*/ 988 h 1400"/>
                <a:gd name="T10" fmla="*/ 531 w 1000"/>
                <a:gd name="T11" fmla="*/ 580 h 1400"/>
                <a:gd name="T12" fmla="*/ 819 w 1000"/>
                <a:gd name="T13" fmla="*/ 580 h 1400"/>
                <a:gd name="T14" fmla="*/ 819 w 1000"/>
                <a:gd name="T15" fmla="*/ 398 h 1400"/>
                <a:gd name="T16" fmla="*/ 531 w 1000"/>
                <a:gd name="T17" fmla="*/ 167 h 1400"/>
                <a:gd name="T18" fmla="*/ 263 w 1000"/>
                <a:gd name="T19" fmla="*/ 232 h 1400"/>
                <a:gd name="T20" fmla="*/ 167 w 1000"/>
                <a:gd name="T21" fmla="*/ 257 h 1400"/>
                <a:gd name="T22" fmla="*/ 86 w 1000"/>
                <a:gd name="T23" fmla="*/ 177 h 1400"/>
                <a:gd name="T24" fmla="*/ 127 w 1000"/>
                <a:gd name="T25" fmla="*/ 101 h 1400"/>
                <a:gd name="T26" fmla="*/ 526 w 1000"/>
                <a:gd name="T27" fmla="*/ 0 h 1400"/>
                <a:gd name="T28" fmla="*/ 1000 w 1000"/>
                <a:gd name="T29" fmla="*/ 398 h 1400"/>
                <a:gd name="T30" fmla="*/ 526 w 1000"/>
                <a:gd name="T31" fmla="*/ 746 h 1400"/>
                <a:gd name="T32" fmla="*/ 187 w 1000"/>
                <a:gd name="T33" fmla="*/ 993 h 1400"/>
                <a:gd name="T34" fmla="*/ 536 w 1000"/>
                <a:gd name="T35" fmla="*/ 1229 h 1400"/>
                <a:gd name="T36" fmla="*/ 819 w 1000"/>
                <a:gd name="T37" fmla="*/ 1189 h 1400"/>
                <a:gd name="T38" fmla="*/ 819 w 1000"/>
                <a:gd name="T39" fmla="*/ 746 h 1400"/>
                <a:gd name="T40" fmla="*/ 526 w 1000"/>
                <a:gd name="T41" fmla="*/ 746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0" h="1400">
                  <a:moveTo>
                    <a:pt x="1000" y="398"/>
                  </a:moveTo>
                  <a:cubicBezTo>
                    <a:pt x="1000" y="1229"/>
                    <a:pt x="1000" y="1229"/>
                    <a:pt x="1000" y="1229"/>
                  </a:cubicBezTo>
                  <a:cubicBezTo>
                    <a:pt x="1000" y="1275"/>
                    <a:pt x="980" y="1320"/>
                    <a:pt x="925" y="1340"/>
                  </a:cubicBezTo>
                  <a:cubicBezTo>
                    <a:pt x="814" y="1375"/>
                    <a:pt x="672" y="1400"/>
                    <a:pt x="536" y="1400"/>
                  </a:cubicBezTo>
                  <a:cubicBezTo>
                    <a:pt x="218" y="1400"/>
                    <a:pt x="0" y="1285"/>
                    <a:pt x="0" y="988"/>
                  </a:cubicBezTo>
                  <a:cubicBezTo>
                    <a:pt x="0" y="690"/>
                    <a:pt x="248" y="580"/>
                    <a:pt x="531" y="580"/>
                  </a:cubicBezTo>
                  <a:cubicBezTo>
                    <a:pt x="819" y="580"/>
                    <a:pt x="819" y="580"/>
                    <a:pt x="819" y="580"/>
                  </a:cubicBezTo>
                  <a:cubicBezTo>
                    <a:pt x="819" y="398"/>
                    <a:pt x="819" y="398"/>
                    <a:pt x="819" y="398"/>
                  </a:cubicBezTo>
                  <a:cubicBezTo>
                    <a:pt x="819" y="262"/>
                    <a:pt x="713" y="167"/>
                    <a:pt x="531" y="167"/>
                  </a:cubicBezTo>
                  <a:cubicBezTo>
                    <a:pt x="435" y="167"/>
                    <a:pt x="349" y="187"/>
                    <a:pt x="263" y="232"/>
                  </a:cubicBezTo>
                  <a:cubicBezTo>
                    <a:pt x="228" y="247"/>
                    <a:pt x="202" y="257"/>
                    <a:pt x="167" y="257"/>
                  </a:cubicBezTo>
                  <a:cubicBezTo>
                    <a:pt x="127" y="257"/>
                    <a:pt x="86" y="222"/>
                    <a:pt x="86" y="177"/>
                  </a:cubicBezTo>
                  <a:cubicBezTo>
                    <a:pt x="86" y="141"/>
                    <a:pt x="101" y="116"/>
                    <a:pt x="127" y="101"/>
                  </a:cubicBezTo>
                  <a:cubicBezTo>
                    <a:pt x="223" y="46"/>
                    <a:pt x="364" y="0"/>
                    <a:pt x="526" y="0"/>
                  </a:cubicBezTo>
                  <a:cubicBezTo>
                    <a:pt x="788" y="0"/>
                    <a:pt x="1000" y="131"/>
                    <a:pt x="1000" y="398"/>
                  </a:cubicBezTo>
                  <a:close/>
                  <a:moveTo>
                    <a:pt x="526" y="746"/>
                  </a:moveTo>
                  <a:cubicBezTo>
                    <a:pt x="329" y="746"/>
                    <a:pt x="187" y="811"/>
                    <a:pt x="187" y="993"/>
                  </a:cubicBezTo>
                  <a:cubicBezTo>
                    <a:pt x="187" y="1184"/>
                    <a:pt x="329" y="1229"/>
                    <a:pt x="536" y="1229"/>
                  </a:cubicBezTo>
                  <a:cubicBezTo>
                    <a:pt x="627" y="1229"/>
                    <a:pt x="723" y="1214"/>
                    <a:pt x="819" y="1189"/>
                  </a:cubicBezTo>
                  <a:cubicBezTo>
                    <a:pt x="819" y="746"/>
                    <a:pt x="819" y="746"/>
                    <a:pt x="819" y="746"/>
                  </a:cubicBezTo>
                  <a:lnTo>
                    <a:pt x="526" y="7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14">
              <a:extLst>
                <a:ext uri="{FF2B5EF4-FFF2-40B4-BE49-F238E27FC236}">
                  <a16:creationId xmlns:a16="http://schemas.microsoft.com/office/drawing/2014/main" id="{339C3F3A-CAE1-47E6-A1BA-3F6EC8E59C1B}"/>
                </a:ext>
              </a:extLst>
            </p:cNvPr>
            <p:cNvSpPr>
              <a:spLocks/>
            </p:cNvSpPr>
            <p:nvPr userDrawn="1"/>
          </p:nvSpPr>
          <p:spPr bwMode="black">
            <a:xfrm>
              <a:off x="6093" y="334"/>
              <a:ext cx="35" cy="116"/>
            </a:xfrm>
            <a:custGeom>
              <a:avLst/>
              <a:gdLst>
                <a:gd name="T0" fmla="*/ 510 w 584"/>
                <a:gd name="T1" fmla="*/ 16 h 1936"/>
                <a:gd name="T2" fmla="*/ 584 w 584"/>
                <a:gd name="T3" fmla="*/ 96 h 1936"/>
                <a:gd name="T4" fmla="*/ 500 w 584"/>
                <a:gd name="T5" fmla="*/ 176 h 1936"/>
                <a:gd name="T6" fmla="*/ 367 w 584"/>
                <a:gd name="T7" fmla="*/ 161 h 1936"/>
                <a:gd name="T8" fmla="*/ 184 w 584"/>
                <a:gd name="T9" fmla="*/ 342 h 1936"/>
                <a:gd name="T10" fmla="*/ 184 w 584"/>
                <a:gd name="T11" fmla="*/ 567 h 1936"/>
                <a:gd name="T12" fmla="*/ 490 w 584"/>
                <a:gd name="T13" fmla="*/ 567 h 1936"/>
                <a:gd name="T14" fmla="*/ 584 w 584"/>
                <a:gd name="T15" fmla="*/ 658 h 1936"/>
                <a:gd name="T16" fmla="*/ 490 w 584"/>
                <a:gd name="T17" fmla="*/ 743 h 1936"/>
                <a:gd name="T18" fmla="*/ 184 w 584"/>
                <a:gd name="T19" fmla="*/ 743 h 1936"/>
                <a:gd name="T20" fmla="*/ 184 w 584"/>
                <a:gd name="T21" fmla="*/ 1846 h 1936"/>
                <a:gd name="T22" fmla="*/ 95 w 584"/>
                <a:gd name="T23" fmla="*/ 1936 h 1936"/>
                <a:gd name="T24" fmla="*/ 0 w 584"/>
                <a:gd name="T25" fmla="*/ 1846 h 1936"/>
                <a:gd name="T26" fmla="*/ 0 w 584"/>
                <a:gd name="T27" fmla="*/ 362 h 1936"/>
                <a:gd name="T28" fmla="*/ 362 w 584"/>
                <a:gd name="T29" fmla="*/ 0 h 1936"/>
                <a:gd name="T30" fmla="*/ 510 w 584"/>
                <a:gd name="T31" fmla="*/ 16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4" h="1936">
                  <a:moveTo>
                    <a:pt x="510" y="16"/>
                  </a:moveTo>
                  <a:cubicBezTo>
                    <a:pt x="550" y="26"/>
                    <a:pt x="584" y="51"/>
                    <a:pt x="584" y="96"/>
                  </a:cubicBezTo>
                  <a:cubicBezTo>
                    <a:pt x="584" y="141"/>
                    <a:pt x="545" y="176"/>
                    <a:pt x="500" y="176"/>
                  </a:cubicBezTo>
                  <a:cubicBezTo>
                    <a:pt x="466" y="176"/>
                    <a:pt x="441" y="161"/>
                    <a:pt x="367" y="161"/>
                  </a:cubicBezTo>
                  <a:cubicBezTo>
                    <a:pt x="253" y="161"/>
                    <a:pt x="184" y="241"/>
                    <a:pt x="184" y="342"/>
                  </a:cubicBezTo>
                  <a:cubicBezTo>
                    <a:pt x="184" y="567"/>
                    <a:pt x="184" y="567"/>
                    <a:pt x="184" y="567"/>
                  </a:cubicBezTo>
                  <a:cubicBezTo>
                    <a:pt x="490" y="567"/>
                    <a:pt x="490" y="567"/>
                    <a:pt x="490" y="567"/>
                  </a:cubicBezTo>
                  <a:cubicBezTo>
                    <a:pt x="550" y="567"/>
                    <a:pt x="584" y="602"/>
                    <a:pt x="584" y="658"/>
                  </a:cubicBezTo>
                  <a:cubicBezTo>
                    <a:pt x="584" y="703"/>
                    <a:pt x="550" y="743"/>
                    <a:pt x="490" y="743"/>
                  </a:cubicBezTo>
                  <a:cubicBezTo>
                    <a:pt x="184" y="743"/>
                    <a:pt x="184" y="743"/>
                    <a:pt x="184" y="743"/>
                  </a:cubicBezTo>
                  <a:cubicBezTo>
                    <a:pt x="184" y="1846"/>
                    <a:pt x="184" y="1846"/>
                    <a:pt x="184" y="1846"/>
                  </a:cubicBezTo>
                  <a:cubicBezTo>
                    <a:pt x="184" y="1901"/>
                    <a:pt x="144" y="1936"/>
                    <a:pt x="95" y="1936"/>
                  </a:cubicBezTo>
                  <a:cubicBezTo>
                    <a:pt x="40" y="1936"/>
                    <a:pt x="0" y="1896"/>
                    <a:pt x="0" y="1846"/>
                  </a:cubicBezTo>
                  <a:cubicBezTo>
                    <a:pt x="0" y="362"/>
                    <a:pt x="0" y="362"/>
                    <a:pt x="0" y="362"/>
                  </a:cubicBezTo>
                  <a:cubicBezTo>
                    <a:pt x="0" y="136"/>
                    <a:pt x="149" y="0"/>
                    <a:pt x="362" y="0"/>
                  </a:cubicBezTo>
                  <a:cubicBezTo>
                    <a:pt x="411" y="0"/>
                    <a:pt x="451" y="0"/>
                    <a:pt x="510" y="1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15">
              <a:extLst>
                <a:ext uri="{FF2B5EF4-FFF2-40B4-BE49-F238E27FC236}">
                  <a16:creationId xmlns:a16="http://schemas.microsoft.com/office/drawing/2014/main" id="{C143CFBB-5249-44D2-9832-E4FE8EE0E630}"/>
                </a:ext>
              </a:extLst>
            </p:cNvPr>
            <p:cNvSpPr>
              <a:spLocks/>
            </p:cNvSpPr>
            <p:nvPr userDrawn="1"/>
          </p:nvSpPr>
          <p:spPr bwMode="black">
            <a:xfrm>
              <a:off x="6148" y="334"/>
              <a:ext cx="35" cy="116"/>
            </a:xfrm>
            <a:custGeom>
              <a:avLst/>
              <a:gdLst>
                <a:gd name="T0" fmla="*/ 184 w 584"/>
                <a:gd name="T1" fmla="*/ 91 h 1936"/>
                <a:gd name="T2" fmla="*/ 184 w 584"/>
                <a:gd name="T3" fmla="*/ 567 h 1936"/>
                <a:gd name="T4" fmla="*/ 495 w 584"/>
                <a:gd name="T5" fmla="*/ 567 h 1936"/>
                <a:gd name="T6" fmla="*/ 584 w 584"/>
                <a:gd name="T7" fmla="*/ 658 h 1936"/>
                <a:gd name="T8" fmla="*/ 495 w 584"/>
                <a:gd name="T9" fmla="*/ 743 h 1936"/>
                <a:gd name="T10" fmla="*/ 184 w 584"/>
                <a:gd name="T11" fmla="*/ 743 h 1936"/>
                <a:gd name="T12" fmla="*/ 184 w 584"/>
                <a:gd name="T13" fmla="*/ 1555 h 1936"/>
                <a:gd name="T14" fmla="*/ 367 w 584"/>
                <a:gd name="T15" fmla="*/ 1766 h 1936"/>
                <a:gd name="T16" fmla="*/ 495 w 584"/>
                <a:gd name="T17" fmla="*/ 1751 h 1936"/>
                <a:gd name="T18" fmla="*/ 584 w 584"/>
                <a:gd name="T19" fmla="*/ 1836 h 1936"/>
                <a:gd name="T20" fmla="*/ 505 w 584"/>
                <a:gd name="T21" fmla="*/ 1921 h 1936"/>
                <a:gd name="T22" fmla="*/ 362 w 584"/>
                <a:gd name="T23" fmla="*/ 1936 h 1936"/>
                <a:gd name="T24" fmla="*/ 0 w 584"/>
                <a:gd name="T25" fmla="*/ 1550 h 1936"/>
                <a:gd name="T26" fmla="*/ 0 w 584"/>
                <a:gd name="T27" fmla="*/ 91 h 1936"/>
                <a:gd name="T28" fmla="*/ 95 w 584"/>
                <a:gd name="T29" fmla="*/ 0 h 1936"/>
                <a:gd name="T30" fmla="*/ 184 w 584"/>
                <a:gd name="T31" fmla="*/ 91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4" h="1936">
                  <a:moveTo>
                    <a:pt x="184" y="91"/>
                  </a:moveTo>
                  <a:cubicBezTo>
                    <a:pt x="184" y="567"/>
                    <a:pt x="184" y="567"/>
                    <a:pt x="184" y="567"/>
                  </a:cubicBezTo>
                  <a:cubicBezTo>
                    <a:pt x="495" y="567"/>
                    <a:pt x="495" y="567"/>
                    <a:pt x="495" y="567"/>
                  </a:cubicBezTo>
                  <a:cubicBezTo>
                    <a:pt x="550" y="567"/>
                    <a:pt x="584" y="602"/>
                    <a:pt x="584" y="658"/>
                  </a:cubicBezTo>
                  <a:cubicBezTo>
                    <a:pt x="584" y="703"/>
                    <a:pt x="550" y="743"/>
                    <a:pt x="495" y="743"/>
                  </a:cubicBezTo>
                  <a:cubicBezTo>
                    <a:pt x="184" y="743"/>
                    <a:pt x="184" y="743"/>
                    <a:pt x="184" y="743"/>
                  </a:cubicBezTo>
                  <a:cubicBezTo>
                    <a:pt x="184" y="1555"/>
                    <a:pt x="184" y="1555"/>
                    <a:pt x="184" y="1555"/>
                  </a:cubicBezTo>
                  <a:cubicBezTo>
                    <a:pt x="184" y="1696"/>
                    <a:pt x="248" y="1766"/>
                    <a:pt x="367" y="1766"/>
                  </a:cubicBezTo>
                  <a:cubicBezTo>
                    <a:pt x="436" y="1766"/>
                    <a:pt x="461" y="1751"/>
                    <a:pt x="495" y="1751"/>
                  </a:cubicBezTo>
                  <a:cubicBezTo>
                    <a:pt x="545" y="1751"/>
                    <a:pt x="584" y="1781"/>
                    <a:pt x="584" y="1836"/>
                  </a:cubicBezTo>
                  <a:cubicBezTo>
                    <a:pt x="584" y="1881"/>
                    <a:pt x="555" y="1916"/>
                    <a:pt x="505" y="1921"/>
                  </a:cubicBezTo>
                  <a:cubicBezTo>
                    <a:pt x="451" y="1931"/>
                    <a:pt x="411" y="1936"/>
                    <a:pt x="362" y="1936"/>
                  </a:cubicBezTo>
                  <a:cubicBezTo>
                    <a:pt x="159" y="1936"/>
                    <a:pt x="0" y="1806"/>
                    <a:pt x="0" y="1550"/>
                  </a:cubicBezTo>
                  <a:cubicBezTo>
                    <a:pt x="0" y="91"/>
                    <a:pt x="0" y="91"/>
                    <a:pt x="0" y="91"/>
                  </a:cubicBezTo>
                  <a:cubicBezTo>
                    <a:pt x="0" y="36"/>
                    <a:pt x="40" y="0"/>
                    <a:pt x="95" y="0"/>
                  </a:cubicBezTo>
                  <a:cubicBezTo>
                    <a:pt x="144" y="0"/>
                    <a:pt x="184" y="36"/>
                    <a:pt x="184" y="9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6">
              <a:extLst>
                <a:ext uri="{FF2B5EF4-FFF2-40B4-BE49-F238E27FC236}">
                  <a16:creationId xmlns:a16="http://schemas.microsoft.com/office/drawing/2014/main" id="{3B708751-EA81-42E6-9CFA-83DA920A9B64}"/>
                </a:ext>
              </a:extLst>
            </p:cNvPr>
            <p:cNvSpPr>
              <a:spLocks/>
            </p:cNvSpPr>
            <p:nvPr userDrawn="1"/>
          </p:nvSpPr>
          <p:spPr bwMode="black">
            <a:xfrm>
              <a:off x="6198" y="366"/>
              <a:ext cx="51" cy="84"/>
            </a:xfrm>
            <a:custGeom>
              <a:avLst/>
              <a:gdLst>
                <a:gd name="T0" fmla="*/ 759 w 848"/>
                <a:gd name="T1" fmla="*/ 71 h 1400"/>
                <a:gd name="T2" fmla="*/ 814 w 848"/>
                <a:gd name="T3" fmla="*/ 152 h 1400"/>
                <a:gd name="T4" fmla="*/ 729 w 848"/>
                <a:gd name="T5" fmla="*/ 232 h 1400"/>
                <a:gd name="T6" fmla="*/ 664 w 848"/>
                <a:gd name="T7" fmla="*/ 217 h 1400"/>
                <a:gd name="T8" fmla="*/ 419 w 848"/>
                <a:gd name="T9" fmla="*/ 167 h 1400"/>
                <a:gd name="T10" fmla="*/ 175 w 848"/>
                <a:gd name="T11" fmla="*/ 363 h 1400"/>
                <a:gd name="T12" fmla="*/ 350 w 848"/>
                <a:gd name="T13" fmla="*/ 559 h 1400"/>
                <a:gd name="T14" fmla="*/ 584 w 848"/>
                <a:gd name="T15" fmla="*/ 660 h 1400"/>
                <a:gd name="T16" fmla="*/ 848 w 848"/>
                <a:gd name="T17" fmla="*/ 1008 h 1400"/>
                <a:gd name="T18" fmla="*/ 414 w 848"/>
                <a:gd name="T19" fmla="*/ 1400 h 1400"/>
                <a:gd name="T20" fmla="*/ 50 w 848"/>
                <a:gd name="T21" fmla="*/ 1320 h 1400"/>
                <a:gd name="T22" fmla="*/ 0 w 848"/>
                <a:gd name="T23" fmla="*/ 1244 h 1400"/>
                <a:gd name="T24" fmla="*/ 85 w 848"/>
                <a:gd name="T25" fmla="*/ 1159 h 1400"/>
                <a:gd name="T26" fmla="*/ 145 w 848"/>
                <a:gd name="T27" fmla="*/ 1179 h 1400"/>
                <a:gd name="T28" fmla="*/ 405 w 848"/>
                <a:gd name="T29" fmla="*/ 1229 h 1400"/>
                <a:gd name="T30" fmla="*/ 669 w 848"/>
                <a:gd name="T31" fmla="*/ 1013 h 1400"/>
                <a:gd name="T32" fmla="*/ 439 w 848"/>
                <a:gd name="T33" fmla="*/ 781 h 1400"/>
                <a:gd name="T34" fmla="*/ 245 w 848"/>
                <a:gd name="T35" fmla="*/ 695 h 1400"/>
                <a:gd name="T36" fmla="*/ 0 w 848"/>
                <a:gd name="T37" fmla="*/ 358 h 1400"/>
                <a:gd name="T38" fmla="*/ 419 w 848"/>
                <a:gd name="T39" fmla="*/ 0 h 1400"/>
                <a:gd name="T40" fmla="*/ 759 w 848"/>
                <a:gd name="T41" fmla="*/ 71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8" h="1400">
                  <a:moveTo>
                    <a:pt x="759" y="71"/>
                  </a:moveTo>
                  <a:cubicBezTo>
                    <a:pt x="794" y="86"/>
                    <a:pt x="814" y="116"/>
                    <a:pt x="814" y="152"/>
                  </a:cubicBezTo>
                  <a:cubicBezTo>
                    <a:pt x="814" y="202"/>
                    <a:pt x="774" y="232"/>
                    <a:pt x="729" y="232"/>
                  </a:cubicBezTo>
                  <a:cubicBezTo>
                    <a:pt x="709" y="232"/>
                    <a:pt x="689" y="227"/>
                    <a:pt x="664" y="217"/>
                  </a:cubicBezTo>
                  <a:cubicBezTo>
                    <a:pt x="589" y="192"/>
                    <a:pt x="519" y="167"/>
                    <a:pt x="419" y="167"/>
                  </a:cubicBezTo>
                  <a:cubicBezTo>
                    <a:pt x="300" y="167"/>
                    <a:pt x="175" y="237"/>
                    <a:pt x="175" y="363"/>
                  </a:cubicBezTo>
                  <a:cubicBezTo>
                    <a:pt x="175" y="464"/>
                    <a:pt x="255" y="519"/>
                    <a:pt x="350" y="559"/>
                  </a:cubicBezTo>
                  <a:cubicBezTo>
                    <a:pt x="584" y="660"/>
                    <a:pt x="584" y="660"/>
                    <a:pt x="584" y="660"/>
                  </a:cubicBezTo>
                  <a:cubicBezTo>
                    <a:pt x="739" y="726"/>
                    <a:pt x="848" y="826"/>
                    <a:pt x="848" y="1008"/>
                  </a:cubicBezTo>
                  <a:cubicBezTo>
                    <a:pt x="848" y="1234"/>
                    <a:pt x="679" y="1400"/>
                    <a:pt x="414" y="1400"/>
                  </a:cubicBezTo>
                  <a:cubicBezTo>
                    <a:pt x="275" y="1400"/>
                    <a:pt x="150" y="1370"/>
                    <a:pt x="50" y="1320"/>
                  </a:cubicBezTo>
                  <a:cubicBezTo>
                    <a:pt x="20" y="1305"/>
                    <a:pt x="0" y="1280"/>
                    <a:pt x="0" y="1244"/>
                  </a:cubicBezTo>
                  <a:cubicBezTo>
                    <a:pt x="0" y="1194"/>
                    <a:pt x="35" y="1159"/>
                    <a:pt x="85" y="1159"/>
                  </a:cubicBezTo>
                  <a:cubicBezTo>
                    <a:pt x="100" y="1159"/>
                    <a:pt x="125" y="1169"/>
                    <a:pt x="145" y="1179"/>
                  </a:cubicBezTo>
                  <a:cubicBezTo>
                    <a:pt x="205" y="1199"/>
                    <a:pt x="290" y="1229"/>
                    <a:pt x="405" y="1229"/>
                  </a:cubicBezTo>
                  <a:cubicBezTo>
                    <a:pt x="564" y="1229"/>
                    <a:pt x="669" y="1139"/>
                    <a:pt x="669" y="1013"/>
                  </a:cubicBezTo>
                  <a:cubicBezTo>
                    <a:pt x="669" y="922"/>
                    <a:pt x="594" y="841"/>
                    <a:pt x="439" y="781"/>
                  </a:cubicBezTo>
                  <a:cubicBezTo>
                    <a:pt x="245" y="695"/>
                    <a:pt x="245" y="695"/>
                    <a:pt x="245" y="695"/>
                  </a:cubicBezTo>
                  <a:cubicBezTo>
                    <a:pt x="130" y="650"/>
                    <a:pt x="0" y="559"/>
                    <a:pt x="0" y="358"/>
                  </a:cubicBezTo>
                  <a:cubicBezTo>
                    <a:pt x="0" y="141"/>
                    <a:pt x="180" y="0"/>
                    <a:pt x="419" y="0"/>
                  </a:cubicBezTo>
                  <a:cubicBezTo>
                    <a:pt x="539" y="0"/>
                    <a:pt x="664" y="26"/>
                    <a:pt x="759" y="7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7">
              <a:extLst>
                <a:ext uri="{FF2B5EF4-FFF2-40B4-BE49-F238E27FC236}">
                  <a16:creationId xmlns:a16="http://schemas.microsoft.com/office/drawing/2014/main" id="{B3297973-4DC2-4938-BEE0-2660E45E298F}"/>
                </a:ext>
              </a:extLst>
            </p:cNvPr>
            <p:cNvSpPr>
              <a:spLocks/>
            </p:cNvSpPr>
            <p:nvPr userDrawn="1"/>
          </p:nvSpPr>
          <p:spPr bwMode="black">
            <a:xfrm>
              <a:off x="6268" y="334"/>
              <a:ext cx="35" cy="116"/>
            </a:xfrm>
            <a:custGeom>
              <a:avLst/>
              <a:gdLst>
                <a:gd name="T0" fmla="*/ 510 w 584"/>
                <a:gd name="T1" fmla="*/ 16 h 1936"/>
                <a:gd name="T2" fmla="*/ 584 w 584"/>
                <a:gd name="T3" fmla="*/ 96 h 1936"/>
                <a:gd name="T4" fmla="*/ 505 w 584"/>
                <a:gd name="T5" fmla="*/ 176 h 1936"/>
                <a:gd name="T6" fmla="*/ 370 w 584"/>
                <a:gd name="T7" fmla="*/ 161 h 1936"/>
                <a:gd name="T8" fmla="*/ 180 w 584"/>
                <a:gd name="T9" fmla="*/ 342 h 1936"/>
                <a:gd name="T10" fmla="*/ 180 w 584"/>
                <a:gd name="T11" fmla="*/ 567 h 1936"/>
                <a:gd name="T12" fmla="*/ 495 w 584"/>
                <a:gd name="T13" fmla="*/ 567 h 1936"/>
                <a:gd name="T14" fmla="*/ 584 w 584"/>
                <a:gd name="T15" fmla="*/ 658 h 1936"/>
                <a:gd name="T16" fmla="*/ 495 w 584"/>
                <a:gd name="T17" fmla="*/ 743 h 1936"/>
                <a:gd name="T18" fmla="*/ 180 w 584"/>
                <a:gd name="T19" fmla="*/ 743 h 1936"/>
                <a:gd name="T20" fmla="*/ 180 w 584"/>
                <a:gd name="T21" fmla="*/ 1846 h 1936"/>
                <a:gd name="T22" fmla="*/ 90 w 584"/>
                <a:gd name="T23" fmla="*/ 1936 h 1936"/>
                <a:gd name="T24" fmla="*/ 0 w 584"/>
                <a:gd name="T25" fmla="*/ 1846 h 1936"/>
                <a:gd name="T26" fmla="*/ 0 w 584"/>
                <a:gd name="T27" fmla="*/ 362 h 1936"/>
                <a:gd name="T28" fmla="*/ 360 w 584"/>
                <a:gd name="T29" fmla="*/ 0 h 1936"/>
                <a:gd name="T30" fmla="*/ 510 w 584"/>
                <a:gd name="T31" fmla="*/ 16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4" h="1936">
                  <a:moveTo>
                    <a:pt x="510" y="16"/>
                  </a:moveTo>
                  <a:cubicBezTo>
                    <a:pt x="555" y="26"/>
                    <a:pt x="584" y="51"/>
                    <a:pt x="584" y="96"/>
                  </a:cubicBezTo>
                  <a:cubicBezTo>
                    <a:pt x="584" y="141"/>
                    <a:pt x="550" y="176"/>
                    <a:pt x="505" y="176"/>
                  </a:cubicBezTo>
                  <a:cubicBezTo>
                    <a:pt x="470" y="176"/>
                    <a:pt x="440" y="161"/>
                    <a:pt x="370" y="161"/>
                  </a:cubicBezTo>
                  <a:cubicBezTo>
                    <a:pt x="255" y="161"/>
                    <a:pt x="180" y="241"/>
                    <a:pt x="180" y="342"/>
                  </a:cubicBezTo>
                  <a:cubicBezTo>
                    <a:pt x="180" y="567"/>
                    <a:pt x="180" y="567"/>
                    <a:pt x="180" y="567"/>
                  </a:cubicBezTo>
                  <a:cubicBezTo>
                    <a:pt x="495" y="567"/>
                    <a:pt x="495" y="567"/>
                    <a:pt x="495" y="567"/>
                  </a:cubicBezTo>
                  <a:cubicBezTo>
                    <a:pt x="550" y="567"/>
                    <a:pt x="584" y="602"/>
                    <a:pt x="584" y="658"/>
                  </a:cubicBezTo>
                  <a:cubicBezTo>
                    <a:pt x="584" y="703"/>
                    <a:pt x="550" y="743"/>
                    <a:pt x="495" y="743"/>
                  </a:cubicBezTo>
                  <a:cubicBezTo>
                    <a:pt x="180" y="743"/>
                    <a:pt x="180" y="743"/>
                    <a:pt x="180" y="743"/>
                  </a:cubicBezTo>
                  <a:cubicBezTo>
                    <a:pt x="180" y="1846"/>
                    <a:pt x="180" y="1846"/>
                    <a:pt x="180" y="1846"/>
                  </a:cubicBezTo>
                  <a:cubicBezTo>
                    <a:pt x="180" y="1901"/>
                    <a:pt x="140" y="1936"/>
                    <a:pt x="90" y="1936"/>
                  </a:cubicBezTo>
                  <a:cubicBezTo>
                    <a:pt x="40" y="1936"/>
                    <a:pt x="0" y="1896"/>
                    <a:pt x="0" y="1846"/>
                  </a:cubicBezTo>
                  <a:cubicBezTo>
                    <a:pt x="0" y="362"/>
                    <a:pt x="0" y="362"/>
                    <a:pt x="0" y="362"/>
                  </a:cubicBezTo>
                  <a:cubicBezTo>
                    <a:pt x="0" y="136"/>
                    <a:pt x="145" y="0"/>
                    <a:pt x="360" y="0"/>
                  </a:cubicBezTo>
                  <a:cubicBezTo>
                    <a:pt x="415" y="0"/>
                    <a:pt x="450" y="0"/>
                    <a:pt x="510" y="1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8">
              <a:extLst>
                <a:ext uri="{FF2B5EF4-FFF2-40B4-BE49-F238E27FC236}">
                  <a16:creationId xmlns:a16="http://schemas.microsoft.com/office/drawing/2014/main" id="{15BB6A4C-FFDD-4EAA-AE6A-4BDE044E2F42}"/>
                </a:ext>
              </a:extLst>
            </p:cNvPr>
            <p:cNvSpPr>
              <a:spLocks noEditPoints="1"/>
            </p:cNvSpPr>
            <p:nvPr userDrawn="1"/>
          </p:nvSpPr>
          <p:spPr bwMode="black">
            <a:xfrm>
              <a:off x="6314" y="337"/>
              <a:ext cx="62" cy="113"/>
            </a:xfrm>
            <a:custGeom>
              <a:avLst/>
              <a:gdLst>
                <a:gd name="T0" fmla="*/ 1032 w 1032"/>
                <a:gd name="T1" fmla="*/ 1005 h 1888"/>
                <a:gd name="T2" fmla="*/ 1032 w 1032"/>
                <a:gd name="T3" fmla="*/ 1369 h 1888"/>
                <a:gd name="T4" fmla="*/ 516 w 1032"/>
                <a:gd name="T5" fmla="*/ 1888 h 1888"/>
                <a:gd name="T6" fmla="*/ 0 w 1032"/>
                <a:gd name="T7" fmla="*/ 1369 h 1888"/>
                <a:gd name="T8" fmla="*/ 0 w 1032"/>
                <a:gd name="T9" fmla="*/ 1005 h 1888"/>
                <a:gd name="T10" fmla="*/ 516 w 1032"/>
                <a:gd name="T11" fmla="*/ 485 h 1888"/>
                <a:gd name="T12" fmla="*/ 1032 w 1032"/>
                <a:gd name="T13" fmla="*/ 1005 h 1888"/>
                <a:gd name="T14" fmla="*/ 397 w 1032"/>
                <a:gd name="T15" fmla="*/ 117 h 1888"/>
                <a:gd name="T16" fmla="*/ 283 w 1032"/>
                <a:gd name="T17" fmla="*/ 233 h 1888"/>
                <a:gd name="T18" fmla="*/ 169 w 1032"/>
                <a:gd name="T19" fmla="*/ 117 h 1888"/>
                <a:gd name="T20" fmla="*/ 283 w 1032"/>
                <a:gd name="T21" fmla="*/ 0 h 1888"/>
                <a:gd name="T22" fmla="*/ 397 w 1032"/>
                <a:gd name="T23" fmla="*/ 117 h 1888"/>
                <a:gd name="T24" fmla="*/ 179 w 1032"/>
                <a:gd name="T25" fmla="*/ 990 h 1888"/>
                <a:gd name="T26" fmla="*/ 179 w 1032"/>
                <a:gd name="T27" fmla="*/ 1384 h 1888"/>
                <a:gd name="T28" fmla="*/ 516 w 1032"/>
                <a:gd name="T29" fmla="*/ 1717 h 1888"/>
                <a:gd name="T30" fmla="*/ 849 w 1032"/>
                <a:gd name="T31" fmla="*/ 1384 h 1888"/>
                <a:gd name="T32" fmla="*/ 849 w 1032"/>
                <a:gd name="T33" fmla="*/ 990 h 1888"/>
                <a:gd name="T34" fmla="*/ 516 w 1032"/>
                <a:gd name="T35" fmla="*/ 652 h 1888"/>
                <a:gd name="T36" fmla="*/ 179 w 1032"/>
                <a:gd name="T37" fmla="*/ 990 h 1888"/>
                <a:gd name="T38" fmla="*/ 864 w 1032"/>
                <a:gd name="T39" fmla="*/ 117 h 1888"/>
                <a:gd name="T40" fmla="*/ 750 w 1032"/>
                <a:gd name="T41" fmla="*/ 233 h 1888"/>
                <a:gd name="T42" fmla="*/ 636 w 1032"/>
                <a:gd name="T43" fmla="*/ 117 h 1888"/>
                <a:gd name="T44" fmla="*/ 750 w 1032"/>
                <a:gd name="T45" fmla="*/ 0 h 1888"/>
                <a:gd name="T46" fmla="*/ 864 w 1032"/>
                <a:gd name="T47" fmla="*/ 117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32" h="1888">
                  <a:moveTo>
                    <a:pt x="1032" y="1005"/>
                  </a:moveTo>
                  <a:cubicBezTo>
                    <a:pt x="1032" y="1369"/>
                    <a:pt x="1032" y="1369"/>
                    <a:pt x="1032" y="1369"/>
                  </a:cubicBezTo>
                  <a:cubicBezTo>
                    <a:pt x="1032" y="1692"/>
                    <a:pt x="834" y="1888"/>
                    <a:pt x="516" y="1888"/>
                  </a:cubicBezTo>
                  <a:cubicBezTo>
                    <a:pt x="204" y="1888"/>
                    <a:pt x="0" y="1697"/>
                    <a:pt x="0" y="1369"/>
                  </a:cubicBezTo>
                  <a:cubicBezTo>
                    <a:pt x="0" y="1005"/>
                    <a:pt x="0" y="1005"/>
                    <a:pt x="0" y="1005"/>
                  </a:cubicBezTo>
                  <a:cubicBezTo>
                    <a:pt x="0" y="677"/>
                    <a:pt x="199" y="485"/>
                    <a:pt x="516" y="485"/>
                  </a:cubicBezTo>
                  <a:cubicBezTo>
                    <a:pt x="834" y="485"/>
                    <a:pt x="1032" y="682"/>
                    <a:pt x="1032" y="1005"/>
                  </a:cubicBezTo>
                  <a:close/>
                  <a:moveTo>
                    <a:pt x="397" y="117"/>
                  </a:moveTo>
                  <a:cubicBezTo>
                    <a:pt x="397" y="177"/>
                    <a:pt x="343" y="233"/>
                    <a:pt x="283" y="233"/>
                  </a:cubicBezTo>
                  <a:cubicBezTo>
                    <a:pt x="219" y="233"/>
                    <a:pt x="169" y="177"/>
                    <a:pt x="169" y="117"/>
                  </a:cubicBezTo>
                  <a:cubicBezTo>
                    <a:pt x="169" y="51"/>
                    <a:pt x="219" y="0"/>
                    <a:pt x="283" y="0"/>
                  </a:cubicBezTo>
                  <a:cubicBezTo>
                    <a:pt x="343" y="0"/>
                    <a:pt x="397" y="51"/>
                    <a:pt x="397" y="117"/>
                  </a:cubicBezTo>
                  <a:close/>
                  <a:moveTo>
                    <a:pt x="179" y="990"/>
                  </a:moveTo>
                  <a:cubicBezTo>
                    <a:pt x="179" y="1384"/>
                    <a:pt x="179" y="1384"/>
                    <a:pt x="179" y="1384"/>
                  </a:cubicBezTo>
                  <a:cubicBezTo>
                    <a:pt x="179" y="1596"/>
                    <a:pt x="318" y="1717"/>
                    <a:pt x="516" y="1717"/>
                  </a:cubicBezTo>
                  <a:cubicBezTo>
                    <a:pt x="715" y="1717"/>
                    <a:pt x="849" y="1596"/>
                    <a:pt x="849" y="1384"/>
                  </a:cubicBezTo>
                  <a:cubicBezTo>
                    <a:pt x="849" y="990"/>
                    <a:pt x="849" y="990"/>
                    <a:pt x="849" y="990"/>
                  </a:cubicBezTo>
                  <a:cubicBezTo>
                    <a:pt x="849" y="773"/>
                    <a:pt x="715" y="652"/>
                    <a:pt x="516" y="652"/>
                  </a:cubicBezTo>
                  <a:cubicBezTo>
                    <a:pt x="318" y="652"/>
                    <a:pt x="179" y="773"/>
                    <a:pt x="179" y="990"/>
                  </a:cubicBezTo>
                  <a:close/>
                  <a:moveTo>
                    <a:pt x="864" y="117"/>
                  </a:moveTo>
                  <a:cubicBezTo>
                    <a:pt x="864" y="177"/>
                    <a:pt x="814" y="233"/>
                    <a:pt x="750" y="233"/>
                  </a:cubicBezTo>
                  <a:cubicBezTo>
                    <a:pt x="685" y="233"/>
                    <a:pt x="636" y="177"/>
                    <a:pt x="636" y="117"/>
                  </a:cubicBezTo>
                  <a:cubicBezTo>
                    <a:pt x="636" y="51"/>
                    <a:pt x="685" y="0"/>
                    <a:pt x="750" y="0"/>
                  </a:cubicBezTo>
                  <a:cubicBezTo>
                    <a:pt x="814" y="0"/>
                    <a:pt x="864" y="51"/>
                    <a:pt x="864"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9">
              <a:extLst>
                <a:ext uri="{FF2B5EF4-FFF2-40B4-BE49-F238E27FC236}">
                  <a16:creationId xmlns:a16="http://schemas.microsoft.com/office/drawing/2014/main" id="{87E9C242-31D0-4854-A5B4-CA8CEF7CF300}"/>
                </a:ext>
              </a:extLst>
            </p:cNvPr>
            <p:cNvSpPr>
              <a:spLocks/>
            </p:cNvSpPr>
            <p:nvPr userDrawn="1"/>
          </p:nvSpPr>
          <p:spPr bwMode="black">
            <a:xfrm>
              <a:off x="6396" y="366"/>
              <a:ext cx="38" cy="84"/>
            </a:xfrm>
            <a:custGeom>
              <a:avLst/>
              <a:gdLst>
                <a:gd name="T0" fmla="*/ 564 w 640"/>
                <a:gd name="T1" fmla="*/ 16 h 1400"/>
                <a:gd name="T2" fmla="*/ 640 w 640"/>
                <a:gd name="T3" fmla="*/ 106 h 1400"/>
                <a:gd name="T4" fmla="*/ 548 w 640"/>
                <a:gd name="T5" fmla="*/ 192 h 1400"/>
                <a:gd name="T6" fmla="*/ 379 w 640"/>
                <a:gd name="T7" fmla="*/ 172 h 1400"/>
                <a:gd name="T8" fmla="*/ 190 w 640"/>
                <a:gd name="T9" fmla="*/ 373 h 1400"/>
                <a:gd name="T10" fmla="*/ 190 w 640"/>
                <a:gd name="T11" fmla="*/ 1310 h 1400"/>
                <a:gd name="T12" fmla="*/ 93 w 640"/>
                <a:gd name="T13" fmla="*/ 1400 h 1400"/>
                <a:gd name="T14" fmla="*/ 0 w 640"/>
                <a:gd name="T15" fmla="*/ 1310 h 1400"/>
                <a:gd name="T16" fmla="*/ 0 w 640"/>
                <a:gd name="T17" fmla="*/ 368 h 1400"/>
                <a:gd name="T18" fmla="*/ 364 w 640"/>
                <a:gd name="T19" fmla="*/ 0 h 1400"/>
                <a:gd name="T20" fmla="*/ 564 w 640"/>
                <a:gd name="T21" fmla="*/ 16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0" h="1400">
                  <a:moveTo>
                    <a:pt x="564" y="16"/>
                  </a:moveTo>
                  <a:cubicBezTo>
                    <a:pt x="610" y="26"/>
                    <a:pt x="640" y="61"/>
                    <a:pt x="640" y="106"/>
                  </a:cubicBezTo>
                  <a:cubicBezTo>
                    <a:pt x="640" y="157"/>
                    <a:pt x="605" y="192"/>
                    <a:pt x="548" y="192"/>
                  </a:cubicBezTo>
                  <a:cubicBezTo>
                    <a:pt x="518" y="192"/>
                    <a:pt x="461" y="172"/>
                    <a:pt x="379" y="172"/>
                  </a:cubicBezTo>
                  <a:cubicBezTo>
                    <a:pt x="272" y="172"/>
                    <a:pt x="190" y="247"/>
                    <a:pt x="190" y="373"/>
                  </a:cubicBezTo>
                  <a:cubicBezTo>
                    <a:pt x="190" y="1310"/>
                    <a:pt x="190" y="1310"/>
                    <a:pt x="190" y="1310"/>
                  </a:cubicBezTo>
                  <a:cubicBezTo>
                    <a:pt x="190" y="1360"/>
                    <a:pt x="149" y="1400"/>
                    <a:pt x="93" y="1400"/>
                  </a:cubicBezTo>
                  <a:cubicBezTo>
                    <a:pt x="41" y="1400"/>
                    <a:pt x="0" y="1360"/>
                    <a:pt x="0" y="1310"/>
                  </a:cubicBezTo>
                  <a:cubicBezTo>
                    <a:pt x="0" y="368"/>
                    <a:pt x="0" y="368"/>
                    <a:pt x="0" y="368"/>
                  </a:cubicBezTo>
                  <a:cubicBezTo>
                    <a:pt x="0" y="141"/>
                    <a:pt x="154" y="0"/>
                    <a:pt x="364" y="0"/>
                  </a:cubicBezTo>
                  <a:cubicBezTo>
                    <a:pt x="436" y="0"/>
                    <a:pt x="497" y="6"/>
                    <a:pt x="564" y="1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20">
              <a:extLst>
                <a:ext uri="{FF2B5EF4-FFF2-40B4-BE49-F238E27FC236}">
                  <a16:creationId xmlns:a16="http://schemas.microsoft.com/office/drawing/2014/main" id="{05C81972-2BC7-4450-9C02-F2393C4F7718}"/>
                </a:ext>
              </a:extLst>
            </p:cNvPr>
            <p:cNvSpPr>
              <a:spLocks noEditPoints="1"/>
            </p:cNvSpPr>
            <p:nvPr userDrawn="1"/>
          </p:nvSpPr>
          <p:spPr bwMode="black">
            <a:xfrm>
              <a:off x="6446" y="334"/>
              <a:ext cx="60" cy="116"/>
            </a:xfrm>
            <a:custGeom>
              <a:avLst/>
              <a:gdLst>
                <a:gd name="T0" fmla="*/ 1000 w 1000"/>
                <a:gd name="T1" fmla="*/ 91 h 1936"/>
                <a:gd name="T2" fmla="*/ 1000 w 1000"/>
                <a:gd name="T3" fmla="*/ 1756 h 1936"/>
                <a:gd name="T4" fmla="*/ 920 w 1000"/>
                <a:gd name="T5" fmla="*/ 1866 h 1936"/>
                <a:gd name="T6" fmla="*/ 503 w 1000"/>
                <a:gd name="T7" fmla="*/ 1936 h 1936"/>
                <a:gd name="T8" fmla="*/ 0 w 1000"/>
                <a:gd name="T9" fmla="*/ 1450 h 1936"/>
                <a:gd name="T10" fmla="*/ 0 w 1000"/>
                <a:gd name="T11" fmla="*/ 1029 h 1936"/>
                <a:gd name="T12" fmla="*/ 483 w 1000"/>
                <a:gd name="T13" fmla="*/ 542 h 1936"/>
                <a:gd name="T14" fmla="*/ 815 w 1000"/>
                <a:gd name="T15" fmla="*/ 642 h 1936"/>
                <a:gd name="T16" fmla="*/ 815 w 1000"/>
                <a:gd name="T17" fmla="*/ 91 h 1936"/>
                <a:gd name="T18" fmla="*/ 910 w 1000"/>
                <a:gd name="T19" fmla="*/ 0 h 1936"/>
                <a:gd name="T20" fmla="*/ 1000 w 1000"/>
                <a:gd name="T21" fmla="*/ 91 h 1936"/>
                <a:gd name="T22" fmla="*/ 186 w 1000"/>
                <a:gd name="T23" fmla="*/ 1019 h 1936"/>
                <a:gd name="T24" fmla="*/ 186 w 1000"/>
                <a:gd name="T25" fmla="*/ 1460 h 1936"/>
                <a:gd name="T26" fmla="*/ 503 w 1000"/>
                <a:gd name="T27" fmla="*/ 1766 h 1936"/>
                <a:gd name="T28" fmla="*/ 815 w 1000"/>
                <a:gd name="T29" fmla="*/ 1721 h 1936"/>
                <a:gd name="T30" fmla="*/ 815 w 1000"/>
                <a:gd name="T31" fmla="*/ 828 h 1936"/>
                <a:gd name="T32" fmla="*/ 503 w 1000"/>
                <a:gd name="T33" fmla="*/ 708 h 1936"/>
                <a:gd name="T34" fmla="*/ 186 w 1000"/>
                <a:gd name="T35" fmla="*/ 10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0" h="1936">
                  <a:moveTo>
                    <a:pt x="1000" y="91"/>
                  </a:moveTo>
                  <a:cubicBezTo>
                    <a:pt x="1000" y="1756"/>
                    <a:pt x="1000" y="1756"/>
                    <a:pt x="1000" y="1756"/>
                  </a:cubicBezTo>
                  <a:cubicBezTo>
                    <a:pt x="1000" y="1811"/>
                    <a:pt x="965" y="1851"/>
                    <a:pt x="920" y="1866"/>
                  </a:cubicBezTo>
                  <a:cubicBezTo>
                    <a:pt x="789" y="1916"/>
                    <a:pt x="644" y="1936"/>
                    <a:pt x="503" y="1936"/>
                  </a:cubicBezTo>
                  <a:cubicBezTo>
                    <a:pt x="201" y="1936"/>
                    <a:pt x="0" y="1776"/>
                    <a:pt x="0" y="1450"/>
                  </a:cubicBezTo>
                  <a:cubicBezTo>
                    <a:pt x="0" y="1029"/>
                    <a:pt x="0" y="1029"/>
                    <a:pt x="0" y="1029"/>
                  </a:cubicBezTo>
                  <a:cubicBezTo>
                    <a:pt x="0" y="703"/>
                    <a:pt x="206" y="542"/>
                    <a:pt x="483" y="542"/>
                  </a:cubicBezTo>
                  <a:cubicBezTo>
                    <a:pt x="588" y="542"/>
                    <a:pt x="714" y="572"/>
                    <a:pt x="815" y="642"/>
                  </a:cubicBezTo>
                  <a:cubicBezTo>
                    <a:pt x="815" y="91"/>
                    <a:pt x="815" y="91"/>
                    <a:pt x="815" y="91"/>
                  </a:cubicBezTo>
                  <a:cubicBezTo>
                    <a:pt x="815" y="36"/>
                    <a:pt x="855" y="0"/>
                    <a:pt x="910" y="0"/>
                  </a:cubicBezTo>
                  <a:cubicBezTo>
                    <a:pt x="960" y="0"/>
                    <a:pt x="1000" y="36"/>
                    <a:pt x="1000" y="91"/>
                  </a:cubicBezTo>
                  <a:close/>
                  <a:moveTo>
                    <a:pt x="186" y="1019"/>
                  </a:moveTo>
                  <a:cubicBezTo>
                    <a:pt x="186" y="1460"/>
                    <a:pt x="186" y="1460"/>
                    <a:pt x="186" y="1460"/>
                  </a:cubicBezTo>
                  <a:cubicBezTo>
                    <a:pt x="186" y="1651"/>
                    <a:pt x="302" y="1766"/>
                    <a:pt x="503" y="1766"/>
                  </a:cubicBezTo>
                  <a:cubicBezTo>
                    <a:pt x="609" y="1766"/>
                    <a:pt x="719" y="1756"/>
                    <a:pt x="815" y="1721"/>
                  </a:cubicBezTo>
                  <a:cubicBezTo>
                    <a:pt x="815" y="828"/>
                    <a:pt x="815" y="828"/>
                    <a:pt x="815" y="828"/>
                  </a:cubicBezTo>
                  <a:cubicBezTo>
                    <a:pt x="724" y="753"/>
                    <a:pt x="614" y="708"/>
                    <a:pt x="503" y="708"/>
                  </a:cubicBezTo>
                  <a:cubicBezTo>
                    <a:pt x="302" y="708"/>
                    <a:pt x="186" y="823"/>
                    <a:pt x="186" y="10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21">
              <a:extLst>
                <a:ext uri="{FF2B5EF4-FFF2-40B4-BE49-F238E27FC236}">
                  <a16:creationId xmlns:a16="http://schemas.microsoft.com/office/drawing/2014/main" id="{A23E053F-9326-4AD2-BA96-261887D14A91}"/>
                </a:ext>
              </a:extLst>
            </p:cNvPr>
            <p:cNvSpPr>
              <a:spLocks noEditPoints="1"/>
            </p:cNvSpPr>
            <p:nvPr userDrawn="1"/>
          </p:nvSpPr>
          <p:spPr bwMode="black">
            <a:xfrm>
              <a:off x="6526" y="366"/>
              <a:ext cx="59" cy="84"/>
            </a:xfrm>
            <a:custGeom>
              <a:avLst/>
              <a:gdLst>
                <a:gd name="T0" fmla="*/ 984 w 984"/>
                <a:gd name="T1" fmla="*/ 494 h 1400"/>
                <a:gd name="T2" fmla="*/ 984 w 984"/>
                <a:gd name="T3" fmla="*/ 650 h 1400"/>
                <a:gd name="T4" fmla="*/ 870 w 984"/>
                <a:gd name="T5" fmla="*/ 766 h 1400"/>
                <a:gd name="T6" fmla="*/ 179 w 984"/>
                <a:gd name="T7" fmla="*/ 766 h 1400"/>
                <a:gd name="T8" fmla="*/ 179 w 984"/>
                <a:gd name="T9" fmla="*/ 912 h 1400"/>
                <a:gd name="T10" fmla="*/ 492 w 984"/>
                <a:gd name="T11" fmla="*/ 1229 h 1400"/>
                <a:gd name="T12" fmla="*/ 791 w 984"/>
                <a:gd name="T13" fmla="*/ 1169 h 1400"/>
                <a:gd name="T14" fmla="*/ 850 w 984"/>
                <a:gd name="T15" fmla="*/ 1154 h 1400"/>
                <a:gd name="T16" fmla="*/ 940 w 984"/>
                <a:gd name="T17" fmla="*/ 1234 h 1400"/>
                <a:gd name="T18" fmla="*/ 885 w 984"/>
                <a:gd name="T19" fmla="*/ 1315 h 1400"/>
                <a:gd name="T20" fmla="*/ 492 w 984"/>
                <a:gd name="T21" fmla="*/ 1400 h 1400"/>
                <a:gd name="T22" fmla="*/ 0 w 984"/>
                <a:gd name="T23" fmla="*/ 902 h 1400"/>
                <a:gd name="T24" fmla="*/ 0 w 984"/>
                <a:gd name="T25" fmla="*/ 494 h 1400"/>
                <a:gd name="T26" fmla="*/ 492 w 984"/>
                <a:gd name="T27" fmla="*/ 0 h 1400"/>
                <a:gd name="T28" fmla="*/ 984 w 984"/>
                <a:gd name="T29" fmla="*/ 494 h 1400"/>
                <a:gd name="T30" fmla="*/ 179 w 984"/>
                <a:gd name="T31" fmla="*/ 484 h 1400"/>
                <a:gd name="T32" fmla="*/ 179 w 984"/>
                <a:gd name="T33" fmla="*/ 595 h 1400"/>
                <a:gd name="T34" fmla="*/ 806 w 984"/>
                <a:gd name="T35" fmla="*/ 595 h 1400"/>
                <a:gd name="T36" fmla="*/ 806 w 984"/>
                <a:gd name="T37" fmla="*/ 494 h 1400"/>
                <a:gd name="T38" fmla="*/ 492 w 984"/>
                <a:gd name="T39" fmla="*/ 167 h 1400"/>
                <a:gd name="T40" fmla="*/ 179 w 984"/>
                <a:gd name="T41" fmla="*/ 484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400">
                  <a:moveTo>
                    <a:pt x="984" y="494"/>
                  </a:moveTo>
                  <a:cubicBezTo>
                    <a:pt x="984" y="650"/>
                    <a:pt x="984" y="650"/>
                    <a:pt x="984" y="650"/>
                  </a:cubicBezTo>
                  <a:cubicBezTo>
                    <a:pt x="984" y="706"/>
                    <a:pt x="945" y="766"/>
                    <a:pt x="870" y="766"/>
                  </a:cubicBezTo>
                  <a:cubicBezTo>
                    <a:pt x="179" y="766"/>
                    <a:pt x="179" y="766"/>
                    <a:pt x="179" y="766"/>
                  </a:cubicBezTo>
                  <a:cubicBezTo>
                    <a:pt x="179" y="912"/>
                    <a:pt x="179" y="912"/>
                    <a:pt x="179" y="912"/>
                  </a:cubicBezTo>
                  <a:cubicBezTo>
                    <a:pt x="179" y="1088"/>
                    <a:pt x="284" y="1229"/>
                    <a:pt x="492" y="1229"/>
                  </a:cubicBezTo>
                  <a:cubicBezTo>
                    <a:pt x="612" y="1229"/>
                    <a:pt x="701" y="1204"/>
                    <a:pt x="791" y="1169"/>
                  </a:cubicBezTo>
                  <a:cubicBezTo>
                    <a:pt x="815" y="1159"/>
                    <a:pt x="835" y="1154"/>
                    <a:pt x="850" y="1154"/>
                  </a:cubicBezTo>
                  <a:cubicBezTo>
                    <a:pt x="900" y="1154"/>
                    <a:pt x="940" y="1189"/>
                    <a:pt x="940" y="1234"/>
                  </a:cubicBezTo>
                  <a:cubicBezTo>
                    <a:pt x="940" y="1270"/>
                    <a:pt x="920" y="1300"/>
                    <a:pt x="885" y="1315"/>
                  </a:cubicBezTo>
                  <a:cubicBezTo>
                    <a:pt x="771" y="1370"/>
                    <a:pt x="607" y="1400"/>
                    <a:pt x="492" y="1400"/>
                  </a:cubicBezTo>
                  <a:cubicBezTo>
                    <a:pt x="179" y="1400"/>
                    <a:pt x="0" y="1194"/>
                    <a:pt x="0" y="902"/>
                  </a:cubicBezTo>
                  <a:cubicBezTo>
                    <a:pt x="0" y="494"/>
                    <a:pt x="0" y="494"/>
                    <a:pt x="0" y="494"/>
                  </a:cubicBezTo>
                  <a:cubicBezTo>
                    <a:pt x="0" y="197"/>
                    <a:pt x="194" y="0"/>
                    <a:pt x="492" y="0"/>
                  </a:cubicBezTo>
                  <a:cubicBezTo>
                    <a:pt x="796" y="0"/>
                    <a:pt x="984" y="197"/>
                    <a:pt x="984" y="494"/>
                  </a:cubicBezTo>
                  <a:close/>
                  <a:moveTo>
                    <a:pt x="179" y="484"/>
                  </a:moveTo>
                  <a:cubicBezTo>
                    <a:pt x="179" y="595"/>
                    <a:pt x="179" y="595"/>
                    <a:pt x="179" y="595"/>
                  </a:cubicBezTo>
                  <a:cubicBezTo>
                    <a:pt x="806" y="595"/>
                    <a:pt x="806" y="595"/>
                    <a:pt x="806" y="595"/>
                  </a:cubicBezTo>
                  <a:cubicBezTo>
                    <a:pt x="806" y="494"/>
                    <a:pt x="806" y="494"/>
                    <a:pt x="806" y="494"/>
                  </a:cubicBezTo>
                  <a:cubicBezTo>
                    <a:pt x="806" y="293"/>
                    <a:pt x="696" y="167"/>
                    <a:pt x="492" y="167"/>
                  </a:cubicBezTo>
                  <a:cubicBezTo>
                    <a:pt x="289" y="167"/>
                    <a:pt x="179" y="293"/>
                    <a:pt x="179" y="4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22">
              <a:extLst>
                <a:ext uri="{FF2B5EF4-FFF2-40B4-BE49-F238E27FC236}">
                  <a16:creationId xmlns:a16="http://schemas.microsoft.com/office/drawing/2014/main" id="{B15F42AF-FC95-46D3-A97B-8CFF22C1F689}"/>
                </a:ext>
              </a:extLst>
            </p:cNvPr>
            <p:cNvSpPr>
              <a:spLocks/>
            </p:cNvSpPr>
            <p:nvPr userDrawn="1"/>
          </p:nvSpPr>
          <p:spPr bwMode="black">
            <a:xfrm>
              <a:off x="6605" y="366"/>
              <a:ext cx="37" cy="84"/>
            </a:xfrm>
            <a:custGeom>
              <a:avLst/>
              <a:gdLst>
                <a:gd name="T0" fmla="*/ 543 w 616"/>
                <a:gd name="T1" fmla="*/ 16 h 1400"/>
                <a:gd name="T2" fmla="*/ 616 w 616"/>
                <a:gd name="T3" fmla="*/ 106 h 1400"/>
                <a:gd name="T4" fmla="*/ 528 w 616"/>
                <a:gd name="T5" fmla="*/ 192 h 1400"/>
                <a:gd name="T6" fmla="*/ 360 w 616"/>
                <a:gd name="T7" fmla="*/ 172 h 1400"/>
                <a:gd name="T8" fmla="*/ 178 w 616"/>
                <a:gd name="T9" fmla="*/ 373 h 1400"/>
                <a:gd name="T10" fmla="*/ 178 w 616"/>
                <a:gd name="T11" fmla="*/ 1310 h 1400"/>
                <a:gd name="T12" fmla="*/ 89 w 616"/>
                <a:gd name="T13" fmla="*/ 1400 h 1400"/>
                <a:gd name="T14" fmla="*/ 0 w 616"/>
                <a:gd name="T15" fmla="*/ 1310 h 1400"/>
                <a:gd name="T16" fmla="*/ 0 w 616"/>
                <a:gd name="T17" fmla="*/ 368 h 1400"/>
                <a:gd name="T18" fmla="*/ 350 w 616"/>
                <a:gd name="T19" fmla="*/ 0 h 1400"/>
                <a:gd name="T20" fmla="*/ 543 w 616"/>
                <a:gd name="T21" fmla="*/ 16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6" h="1400">
                  <a:moveTo>
                    <a:pt x="543" y="16"/>
                  </a:moveTo>
                  <a:cubicBezTo>
                    <a:pt x="587" y="26"/>
                    <a:pt x="616" y="61"/>
                    <a:pt x="616" y="106"/>
                  </a:cubicBezTo>
                  <a:cubicBezTo>
                    <a:pt x="616" y="157"/>
                    <a:pt x="577" y="192"/>
                    <a:pt x="528" y="192"/>
                  </a:cubicBezTo>
                  <a:cubicBezTo>
                    <a:pt x="493" y="192"/>
                    <a:pt x="444" y="172"/>
                    <a:pt x="360" y="172"/>
                  </a:cubicBezTo>
                  <a:cubicBezTo>
                    <a:pt x="257" y="172"/>
                    <a:pt x="178" y="247"/>
                    <a:pt x="178" y="373"/>
                  </a:cubicBezTo>
                  <a:cubicBezTo>
                    <a:pt x="178" y="1310"/>
                    <a:pt x="178" y="1310"/>
                    <a:pt x="178" y="1310"/>
                  </a:cubicBezTo>
                  <a:cubicBezTo>
                    <a:pt x="178" y="1360"/>
                    <a:pt x="143" y="1400"/>
                    <a:pt x="89" y="1400"/>
                  </a:cubicBezTo>
                  <a:cubicBezTo>
                    <a:pt x="40" y="1400"/>
                    <a:pt x="0" y="1360"/>
                    <a:pt x="0" y="1310"/>
                  </a:cubicBezTo>
                  <a:cubicBezTo>
                    <a:pt x="0" y="368"/>
                    <a:pt x="0" y="368"/>
                    <a:pt x="0" y="368"/>
                  </a:cubicBezTo>
                  <a:cubicBezTo>
                    <a:pt x="0" y="141"/>
                    <a:pt x="143" y="0"/>
                    <a:pt x="350" y="0"/>
                  </a:cubicBezTo>
                  <a:cubicBezTo>
                    <a:pt x="414" y="0"/>
                    <a:pt x="474" y="6"/>
                    <a:pt x="543" y="1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23">
              <a:extLst>
                <a:ext uri="{FF2B5EF4-FFF2-40B4-BE49-F238E27FC236}">
                  <a16:creationId xmlns:a16="http://schemas.microsoft.com/office/drawing/2014/main" id="{48887D10-C05F-4F3A-BF2B-2D762F161A42}"/>
                </a:ext>
              </a:extLst>
            </p:cNvPr>
            <p:cNvSpPr>
              <a:spLocks/>
            </p:cNvSpPr>
            <p:nvPr userDrawn="1"/>
          </p:nvSpPr>
          <p:spPr bwMode="black">
            <a:xfrm>
              <a:off x="6658" y="366"/>
              <a:ext cx="59" cy="84"/>
            </a:xfrm>
            <a:custGeom>
              <a:avLst/>
              <a:gdLst>
                <a:gd name="T0" fmla="*/ 984 w 984"/>
                <a:gd name="T1" fmla="*/ 91 h 1400"/>
                <a:gd name="T2" fmla="*/ 984 w 984"/>
                <a:gd name="T3" fmla="*/ 1224 h 1400"/>
                <a:gd name="T4" fmla="*/ 900 w 984"/>
                <a:gd name="T5" fmla="*/ 1335 h 1400"/>
                <a:gd name="T6" fmla="*/ 495 w 984"/>
                <a:gd name="T7" fmla="*/ 1400 h 1400"/>
                <a:gd name="T8" fmla="*/ 0 w 984"/>
                <a:gd name="T9" fmla="*/ 917 h 1400"/>
                <a:gd name="T10" fmla="*/ 0 w 984"/>
                <a:gd name="T11" fmla="*/ 91 h 1400"/>
                <a:gd name="T12" fmla="*/ 90 w 984"/>
                <a:gd name="T13" fmla="*/ 0 h 1400"/>
                <a:gd name="T14" fmla="*/ 180 w 984"/>
                <a:gd name="T15" fmla="*/ 91 h 1400"/>
                <a:gd name="T16" fmla="*/ 180 w 984"/>
                <a:gd name="T17" fmla="*/ 922 h 1400"/>
                <a:gd name="T18" fmla="*/ 495 w 984"/>
                <a:gd name="T19" fmla="*/ 1229 h 1400"/>
                <a:gd name="T20" fmla="*/ 805 w 984"/>
                <a:gd name="T21" fmla="*/ 1184 h 1400"/>
                <a:gd name="T22" fmla="*/ 805 w 984"/>
                <a:gd name="T23" fmla="*/ 91 h 1400"/>
                <a:gd name="T24" fmla="*/ 895 w 984"/>
                <a:gd name="T25" fmla="*/ 0 h 1400"/>
                <a:gd name="T26" fmla="*/ 984 w 984"/>
                <a:gd name="T27" fmla="*/ 91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4" h="1400">
                  <a:moveTo>
                    <a:pt x="984" y="91"/>
                  </a:moveTo>
                  <a:cubicBezTo>
                    <a:pt x="984" y="1224"/>
                    <a:pt x="984" y="1224"/>
                    <a:pt x="984" y="1224"/>
                  </a:cubicBezTo>
                  <a:cubicBezTo>
                    <a:pt x="984" y="1275"/>
                    <a:pt x="954" y="1315"/>
                    <a:pt x="900" y="1335"/>
                  </a:cubicBezTo>
                  <a:cubicBezTo>
                    <a:pt x="765" y="1375"/>
                    <a:pt x="635" y="1400"/>
                    <a:pt x="495" y="1400"/>
                  </a:cubicBezTo>
                  <a:cubicBezTo>
                    <a:pt x="165" y="1400"/>
                    <a:pt x="0" y="1224"/>
                    <a:pt x="0" y="917"/>
                  </a:cubicBezTo>
                  <a:cubicBezTo>
                    <a:pt x="0" y="91"/>
                    <a:pt x="0" y="91"/>
                    <a:pt x="0" y="91"/>
                  </a:cubicBezTo>
                  <a:cubicBezTo>
                    <a:pt x="0" y="36"/>
                    <a:pt x="35" y="0"/>
                    <a:pt x="90" y="0"/>
                  </a:cubicBezTo>
                  <a:cubicBezTo>
                    <a:pt x="140" y="0"/>
                    <a:pt x="180" y="36"/>
                    <a:pt x="180" y="91"/>
                  </a:cubicBezTo>
                  <a:cubicBezTo>
                    <a:pt x="180" y="922"/>
                    <a:pt x="180" y="922"/>
                    <a:pt x="180" y="922"/>
                  </a:cubicBezTo>
                  <a:cubicBezTo>
                    <a:pt x="180" y="1118"/>
                    <a:pt x="290" y="1229"/>
                    <a:pt x="495" y="1229"/>
                  </a:cubicBezTo>
                  <a:cubicBezTo>
                    <a:pt x="600" y="1229"/>
                    <a:pt x="705" y="1209"/>
                    <a:pt x="805" y="1184"/>
                  </a:cubicBezTo>
                  <a:cubicBezTo>
                    <a:pt x="805" y="91"/>
                    <a:pt x="805" y="91"/>
                    <a:pt x="805" y="91"/>
                  </a:cubicBezTo>
                  <a:cubicBezTo>
                    <a:pt x="805" y="36"/>
                    <a:pt x="845" y="0"/>
                    <a:pt x="895" y="0"/>
                  </a:cubicBezTo>
                  <a:cubicBezTo>
                    <a:pt x="950" y="0"/>
                    <a:pt x="984" y="36"/>
                    <a:pt x="984" y="9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24">
              <a:extLst>
                <a:ext uri="{FF2B5EF4-FFF2-40B4-BE49-F238E27FC236}">
                  <a16:creationId xmlns:a16="http://schemas.microsoft.com/office/drawing/2014/main" id="{8FDC54C5-2146-492A-83E1-E8D8CB65024D}"/>
                </a:ext>
              </a:extLst>
            </p:cNvPr>
            <p:cNvSpPr>
              <a:spLocks/>
            </p:cNvSpPr>
            <p:nvPr userDrawn="1"/>
          </p:nvSpPr>
          <p:spPr bwMode="black">
            <a:xfrm>
              <a:off x="6740" y="366"/>
              <a:ext cx="60" cy="84"/>
            </a:xfrm>
            <a:custGeom>
              <a:avLst/>
              <a:gdLst>
                <a:gd name="T0" fmla="*/ 1000 w 1000"/>
                <a:gd name="T1" fmla="*/ 479 h 1400"/>
                <a:gd name="T2" fmla="*/ 1000 w 1000"/>
                <a:gd name="T3" fmla="*/ 1310 h 1400"/>
                <a:gd name="T4" fmla="*/ 910 w 1000"/>
                <a:gd name="T5" fmla="*/ 1400 h 1400"/>
                <a:gd name="T6" fmla="*/ 814 w 1000"/>
                <a:gd name="T7" fmla="*/ 1310 h 1400"/>
                <a:gd name="T8" fmla="*/ 814 w 1000"/>
                <a:gd name="T9" fmla="*/ 479 h 1400"/>
                <a:gd name="T10" fmla="*/ 500 w 1000"/>
                <a:gd name="T11" fmla="*/ 167 h 1400"/>
                <a:gd name="T12" fmla="*/ 182 w 1000"/>
                <a:gd name="T13" fmla="*/ 217 h 1400"/>
                <a:gd name="T14" fmla="*/ 182 w 1000"/>
                <a:gd name="T15" fmla="*/ 1310 h 1400"/>
                <a:gd name="T16" fmla="*/ 91 w 1000"/>
                <a:gd name="T17" fmla="*/ 1400 h 1400"/>
                <a:gd name="T18" fmla="*/ 0 w 1000"/>
                <a:gd name="T19" fmla="*/ 1310 h 1400"/>
                <a:gd name="T20" fmla="*/ 0 w 1000"/>
                <a:gd name="T21" fmla="*/ 177 h 1400"/>
                <a:gd name="T22" fmla="*/ 91 w 1000"/>
                <a:gd name="T23" fmla="*/ 66 h 1400"/>
                <a:gd name="T24" fmla="*/ 500 w 1000"/>
                <a:gd name="T25" fmla="*/ 0 h 1400"/>
                <a:gd name="T26" fmla="*/ 1000 w 1000"/>
                <a:gd name="T27" fmla="*/ 479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400">
                  <a:moveTo>
                    <a:pt x="1000" y="479"/>
                  </a:moveTo>
                  <a:cubicBezTo>
                    <a:pt x="1000" y="1310"/>
                    <a:pt x="1000" y="1310"/>
                    <a:pt x="1000" y="1310"/>
                  </a:cubicBezTo>
                  <a:cubicBezTo>
                    <a:pt x="1000" y="1360"/>
                    <a:pt x="960" y="1400"/>
                    <a:pt x="910" y="1400"/>
                  </a:cubicBezTo>
                  <a:cubicBezTo>
                    <a:pt x="854" y="1400"/>
                    <a:pt x="814" y="1360"/>
                    <a:pt x="814" y="1310"/>
                  </a:cubicBezTo>
                  <a:cubicBezTo>
                    <a:pt x="814" y="479"/>
                    <a:pt x="814" y="479"/>
                    <a:pt x="814" y="479"/>
                  </a:cubicBezTo>
                  <a:cubicBezTo>
                    <a:pt x="814" y="282"/>
                    <a:pt x="702" y="167"/>
                    <a:pt x="500" y="167"/>
                  </a:cubicBezTo>
                  <a:cubicBezTo>
                    <a:pt x="389" y="167"/>
                    <a:pt x="283" y="187"/>
                    <a:pt x="182" y="217"/>
                  </a:cubicBezTo>
                  <a:cubicBezTo>
                    <a:pt x="182" y="1310"/>
                    <a:pt x="182" y="1310"/>
                    <a:pt x="182" y="1310"/>
                  </a:cubicBezTo>
                  <a:cubicBezTo>
                    <a:pt x="182" y="1360"/>
                    <a:pt x="147" y="1400"/>
                    <a:pt x="91" y="1400"/>
                  </a:cubicBezTo>
                  <a:cubicBezTo>
                    <a:pt x="41" y="1400"/>
                    <a:pt x="0" y="1360"/>
                    <a:pt x="0" y="1310"/>
                  </a:cubicBezTo>
                  <a:cubicBezTo>
                    <a:pt x="0" y="177"/>
                    <a:pt x="0" y="177"/>
                    <a:pt x="0" y="177"/>
                  </a:cubicBezTo>
                  <a:cubicBezTo>
                    <a:pt x="0" y="126"/>
                    <a:pt x="31" y="86"/>
                    <a:pt x="91" y="66"/>
                  </a:cubicBezTo>
                  <a:cubicBezTo>
                    <a:pt x="223" y="26"/>
                    <a:pt x="354" y="0"/>
                    <a:pt x="500" y="0"/>
                  </a:cubicBezTo>
                  <a:cubicBezTo>
                    <a:pt x="829" y="0"/>
                    <a:pt x="1000" y="177"/>
                    <a:pt x="1000" y="47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25">
              <a:extLst>
                <a:ext uri="{FF2B5EF4-FFF2-40B4-BE49-F238E27FC236}">
                  <a16:creationId xmlns:a16="http://schemas.microsoft.com/office/drawing/2014/main" id="{129F0B63-B17C-4E89-9549-7C79F6B44DF5}"/>
                </a:ext>
              </a:extLst>
            </p:cNvPr>
            <p:cNvSpPr>
              <a:spLocks noEditPoints="1"/>
            </p:cNvSpPr>
            <p:nvPr userDrawn="1"/>
          </p:nvSpPr>
          <p:spPr bwMode="black">
            <a:xfrm>
              <a:off x="6820" y="366"/>
              <a:ext cx="60" cy="118"/>
            </a:xfrm>
            <a:custGeom>
              <a:avLst/>
              <a:gdLst>
                <a:gd name="T0" fmla="*/ 453 w 492"/>
                <a:gd name="T1" fmla="*/ 33 h 984"/>
                <a:gd name="T2" fmla="*/ 492 w 492"/>
                <a:gd name="T3" fmla="*/ 88 h 984"/>
                <a:gd name="T4" fmla="*/ 492 w 492"/>
                <a:gd name="T5" fmla="*/ 741 h 984"/>
                <a:gd name="T6" fmla="*/ 249 w 492"/>
                <a:gd name="T7" fmla="*/ 984 h 984"/>
                <a:gd name="T8" fmla="*/ 55 w 492"/>
                <a:gd name="T9" fmla="*/ 942 h 984"/>
                <a:gd name="T10" fmla="*/ 33 w 492"/>
                <a:gd name="T11" fmla="*/ 904 h 984"/>
                <a:gd name="T12" fmla="*/ 75 w 492"/>
                <a:gd name="T13" fmla="*/ 864 h 984"/>
                <a:gd name="T14" fmla="*/ 100 w 492"/>
                <a:gd name="T15" fmla="*/ 872 h 984"/>
                <a:gd name="T16" fmla="*/ 249 w 492"/>
                <a:gd name="T17" fmla="*/ 904 h 984"/>
                <a:gd name="T18" fmla="*/ 405 w 492"/>
                <a:gd name="T19" fmla="*/ 743 h 984"/>
                <a:gd name="T20" fmla="*/ 405 w 492"/>
                <a:gd name="T21" fmla="*/ 646 h 984"/>
                <a:gd name="T22" fmla="*/ 241 w 492"/>
                <a:gd name="T23" fmla="*/ 698 h 984"/>
                <a:gd name="T24" fmla="*/ 0 w 492"/>
                <a:gd name="T25" fmla="*/ 452 h 984"/>
                <a:gd name="T26" fmla="*/ 0 w 492"/>
                <a:gd name="T27" fmla="*/ 246 h 984"/>
                <a:gd name="T28" fmla="*/ 246 w 492"/>
                <a:gd name="T29" fmla="*/ 0 h 984"/>
                <a:gd name="T30" fmla="*/ 453 w 492"/>
                <a:gd name="T31" fmla="*/ 33 h 984"/>
                <a:gd name="T32" fmla="*/ 90 w 492"/>
                <a:gd name="T33" fmla="*/ 239 h 984"/>
                <a:gd name="T34" fmla="*/ 90 w 492"/>
                <a:gd name="T35" fmla="*/ 460 h 984"/>
                <a:gd name="T36" fmla="*/ 246 w 492"/>
                <a:gd name="T37" fmla="*/ 613 h 984"/>
                <a:gd name="T38" fmla="*/ 403 w 492"/>
                <a:gd name="T39" fmla="*/ 555 h 984"/>
                <a:gd name="T40" fmla="*/ 403 w 492"/>
                <a:gd name="T41" fmla="*/ 108 h 984"/>
                <a:gd name="T42" fmla="*/ 246 w 492"/>
                <a:gd name="T43" fmla="*/ 83 h 984"/>
                <a:gd name="T44" fmla="*/ 90 w 492"/>
                <a:gd name="T45" fmla="*/ 239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2" h="984">
                  <a:moveTo>
                    <a:pt x="453" y="33"/>
                  </a:moveTo>
                  <a:cubicBezTo>
                    <a:pt x="478" y="43"/>
                    <a:pt x="492" y="63"/>
                    <a:pt x="492" y="88"/>
                  </a:cubicBezTo>
                  <a:cubicBezTo>
                    <a:pt x="492" y="741"/>
                    <a:pt x="492" y="741"/>
                    <a:pt x="492" y="741"/>
                  </a:cubicBezTo>
                  <a:cubicBezTo>
                    <a:pt x="492" y="884"/>
                    <a:pt x="398" y="984"/>
                    <a:pt x="249" y="984"/>
                  </a:cubicBezTo>
                  <a:cubicBezTo>
                    <a:pt x="174" y="984"/>
                    <a:pt x="110" y="969"/>
                    <a:pt x="55" y="942"/>
                  </a:cubicBezTo>
                  <a:cubicBezTo>
                    <a:pt x="40" y="934"/>
                    <a:pt x="33" y="919"/>
                    <a:pt x="33" y="904"/>
                  </a:cubicBezTo>
                  <a:cubicBezTo>
                    <a:pt x="33" y="882"/>
                    <a:pt x="48" y="864"/>
                    <a:pt x="75" y="864"/>
                  </a:cubicBezTo>
                  <a:cubicBezTo>
                    <a:pt x="82" y="864"/>
                    <a:pt x="90" y="866"/>
                    <a:pt x="100" y="872"/>
                  </a:cubicBezTo>
                  <a:cubicBezTo>
                    <a:pt x="145" y="892"/>
                    <a:pt x="192" y="904"/>
                    <a:pt x="249" y="904"/>
                  </a:cubicBezTo>
                  <a:cubicBezTo>
                    <a:pt x="353" y="904"/>
                    <a:pt x="405" y="836"/>
                    <a:pt x="405" y="743"/>
                  </a:cubicBezTo>
                  <a:cubicBezTo>
                    <a:pt x="405" y="646"/>
                    <a:pt x="405" y="646"/>
                    <a:pt x="405" y="646"/>
                  </a:cubicBezTo>
                  <a:cubicBezTo>
                    <a:pt x="356" y="681"/>
                    <a:pt x="299" y="698"/>
                    <a:pt x="241" y="698"/>
                  </a:cubicBezTo>
                  <a:cubicBezTo>
                    <a:pt x="92" y="698"/>
                    <a:pt x="0" y="613"/>
                    <a:pt x="0" y="452"/>
                  </a:cubicBezTo>
                  <a:cubicBezTo>
                    <a:pt x="0" y="246"/>
                    <a:pt x="0" y="246"/>
                    <a:pt x="0" y="246"/>
                  </a:cubicBezTo>
                  <a:cubicBezTo>
                    <a:pt x="0" y="81"/>
                    <a:pt x="100" y="0"/>
                    <a:pt x="246" y="0"/>
                  </a:cubicBezTo>
                  <a:cubicBezTo>
                    <a:pt x="319" y="0"/>
                    <a:pt x="388" y="11"/>
                    <a:pt x="453" y="33"/>
                  </a:cubicBezTo>
                  <a:close/>
                  <a:moveTo>
                    <a:pt x="90" y="239"/>
                  </a:moveTo>
                  <a:cubicBezTo>
                    <a:pt x="90" y="460"/>
                    <a:pt x="90" y="460"/>
                    <a:pt x="90" y="460"/>
                  </a:cubicBezTo>
                  <a:cubicBezTo>
                    <a:pt x="90" y="560"/>
                    <a:pt x="150" y="613"/>
                    <a:pt x="246" y="613"/>
                  </a:cubicBezTo>
                  <a:cubicBezTo>
                    <a:pt x="301" y="613"/>
                    <a:pt x="358" y="593"/>
                    <a:pt x="403" y="555"/>
                  </a:cubicBezTo>
                  <a:cubicBezTo>
                    <a:pt x="403" y="108"/>
                    <a:pt x="403" y="108"/>
                    <a:pt x="403" y="108"/>
                  </a:cubicBezTo>
                  <a:cubicBezTo>
                    <a:pt x="353" y="91"/>
                    <a:pt x="301" y="83"/>
                    <a:pt x="246" y="83"/>
                  </a:cubicBezTo>
                  <a:cubicBezTo>
                    <a:pt x="147" y="83"/>
                    <a:pt x="90" y="144"/>
                    <a:pt x="90" y="2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26">
              <a:extLst>
                <a:ext uri="{FF2B5EF4-FFF2-40B4-BE49-F238E27FC236}">
                  <a16:creationId xmlns:a16="http://schemas.microsoft.com/office/drawing/2014/main" id="{F5F3DFD0-30F3-4373-A49F-A190ACCA2308}"/>
                </a:ext>
              </a:extLst>
            </p:cNvPr>
            <p:cNvSpPr>
              <a:spLocks noEditPoints="1"/>
            </p:cNvSpPr>
            <p:nvPr userDrawn="1"/>
          </p:nvSpPr>
          <p:spPr bwMode="black">
            <a:xfrm>
              <a:off x="5532" y="523"/>
              <a:ext cx="66" cy="113"/>
            </a:xfrm>
            <a:custGeom>
              <a:avLst/>
              <a:gdLst>
                <a:gd name="T0" fmla="*/ 534 w 1096"/>
                <a:gd name="T1" fmla="*/ 0 h 1880"/>
                <a:gd name="T2" fmla="*/ 1042 w 1096"/>
                <a:gd name="T3" fmla="*/ 495 h 1880"/>
                <a:gd name="T4" fmla="*/ 790 w 1096"/>
                <a:gd name="T5" fmla="*/ 895 h 1880"/>
                <a:gd name="T6" fmla="*/ 1096 w 1096"/>
                <a:gd name="T7" fmla="*/ 1355 h 1880"/>
                <a:gd name="T8" fmla="*/ 548 w 1096"/>
                <a:gd name="T9" fmla="*/ 1880 h 1880"/>
                <a:gd name="T10" fmla="*/ 119 w 1096"/>
                <a:gd name="T11" fmla="*/ 1880 h 1880"/>
                <a:gd name="T12" fmla="*/ 0 w 1096"/>
                <a:gd name="T13" fmla="*/ 1765 h 1880"/>
                <a:gd name="T14" fmla="*/ 0 w 1096"/>
                <a:gd name="T15" fmla="*/ 115 h 1880"/>
                <a:gd name="T16" fmla="*/ 119 w 1096"/>
                <a:gd name="T17" fmla="*/ 0 h 1880"/>
                <a:gd name="T18" fmla="*/ 534 w 1096"/>
                <a:gd name="T19" fmla="*/ 0 h 1880"/>
                <a:gd name="T20" fmla="*/ 188 w 1096"/>
                <a:gd name="T21" fmla="*/ 175 h 1880"/>
                <a:gd name="T22" fmla="*/ 188 w 1096"/>
                <a:gd name="T23" fmla="*/ 820 h 1880"/>
                <a:gd name="T24" fmla="*/ 504 w 1096"/>
                <a:gd name="T25" fmla="*/ 820 h 1880"/>
                <a:gd name="T26" fmla="*/ 859 w 1096"/>
                <a:gd name="T27" fmla="*/ 500 h 1880"/>
                <a:gd name="T28" fmla="*/ 534 w 1096"/>
                <a:gd name="T29" fmla="*/ 175 h 1880"/>
                <a:gd name="T30" fmla="*/ 188 w 1096"/>
                <a:gd name="T31" fmla="*/ 175 h 1880"/>
                <a:gd name="T32" fmla="*/ 188 w 1096"/>
                <a:gd name="T33" fmla="*/ 990 h 1880"/>
                <a:gd name="T34" fmla="*/ 188 w 1096"/>
                <a:gd name="T35" fmla="*/ 1705 h 1880"/>
                <a:gd name="T36" fmla="*/ 548 w 1096"/>
                <a:gd name="T37" fmla="*/ 1705 h 1880"/>
                <a:gd name="T38" fmla="*/ 914 w 1096"/>
                <a:gd name="T39" fmla="*/ 1350 h 1880"/>
                <a:gd name="T40" fmla="*/ 519 w 1096"/>
                <a:gd name="T41" fmla="*/ 990 h 1880"/>
                <a:gd name="T42" fmla="*/ 188 w 1096"/>
                <a:gd name="T43" fmla="*/ 99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6" h="1880">
                  <a:moveTo>
                    <a:pt x="534" y="0"/>
                  </a:moveTo>
                  <a:cubicBezTo>
                    <a:pt x="850" y="0"/>
                    <a:pt x="1042" y="195"/>
                    <a:pt x="1042" y="495"/>
                  </a:cubicBezTo>
                  <a:cubicBezTo>
                    <a:pt x="1042" y="685"/>
                    <a:pt x="938" y="820"/>
                    <a:pt x="790" y="895"/>
                  </a:cubicBezTo>
                  <a:cubicBezTo>
                    <a:pt x="983" y="980"/>
                    <a:pt x="1096" y="1145"/>
                    <a:pt x="1096" y="1355"/>
                  </a:cubicBezTo>
                  <a:cubicBezTo>
                    <a:pt x="1096" y="1670"/>
                    <a:pt x="894" y="1880"/>
                    <a:pt x="548" y="1880"/>
                  </a:cubicBezTo>
                  <a:cubicBezTo>
                    <a:pt x="119" y="1880"/>
                    <a:pt x="119" y="1880"/>
                    <a:pt x="119" y="1880"/>
                  </a:cubicBezTo>
                  <a:cubicBezTo>
                    <a:pt x="55" y="1880"/>
                    <a:pt x="0" y="1830"/>
                    <a:pt x="0" y="1765"/>
                  </a:cubicBezTo>
                  <a:cubicBezTo>
                    <a:pt x="0" y="115"/>
                    <a:pt x="0" y="115"/>
                    <a:pt x="0" y="115"/>
                  </a:cubicBezTo>
                  <a:cubicBezTo>
                    <a:pt x="0" y="50"/>
                    <a:pt x="55" y="0"/>
                    <a:pt x="119" y="0"/>
                  </a:cubicBezTo>
                  <a:lnTo>
                    <a:pt x="534" y="0"/>
                  </a:lnTo>
                  <a:close/>
                  <a:moveTo>
                    <a:pt x="188" y="175"/>
                  </a:moveTo>
                  <a:cubicBezTo>
                    <a:pt x="188" y="820"/>
                    <a:pt x="188" y="820"/>
                    <a:pt x="188" y="820"/>
                  </a:cubicBezTo>
                  <a:cubicBezTo>
                    <a:pt x="504" y="820"/>
                    <a:pt x="504" y="820"/>
                    <a:pt x="504" y="820"/>
                  </a:cubicBezTo>
                  <a:cubicBezTo>
                    <a:pt x="706" y="820"/>
                    <a:pt x="859" y="690"/>
                    <a:pt x="859" y="500"/>
                  </a:cubicBezTo>
                  <a:cubicBezTo>
                    <a:pt x="859" y="300"/>
                    <a:pt x="731" y="175"/>
                    <a:pt x="534" y="175"/>
                  </a:cubicBezTo>
                  <a:lnTo>
                    <a:pt x="188" y="175"/>
                  </a:lnTo>
                  <a:close/>
                  <a:moveTo>
                    <a:pt x="188" y="990"/>
                  </a:moveTo>
                  <a:cubicBezTo>
                    <a:pt x="188" y="1705"/>
                    <a:pt x="188" y="1705"/>
                    <a:pt x="188" y="1705"/>
                  </a:cubicBezTo>
                  <a:cubicBezTo>
                    <a:pt x="548" y="1705"/>
                    <a:pt x="548" y="1705"/>
                    <a:pt x="548" y="1705"/>
                  </a:cubicBezTo>
                  <a:cubicBezTo>
                    <a:pt x="771" y="1705"/>
                    <a:pt x="914" y="1570"/>
                    <a:pt x="914" y="1350"/>
                  </a:cubicBezTo>
                  <a:cubicBezTo>
                    <a:pt x="914" y="1130"/>
                    <a:pt x="736" y="990"/>
                    <a:pt x="519" y="990"/>
                  </a:cubicBezTo>
                  <a:lnTo>
                    <a:pt x="188" y="99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27">
              <a:extLst>
                <a:ext uri="{FF2B5EF4-FFF2-40B4-BE49-F238E27FC236}">
                  <a16:creationId xmlns:a16="http://schemas.microsoft.com/office/drawing/2014/main" id="{FC51B1FA-59CD-40AF-91CF-F0CA06164E32}"/>
                </a:ext>
              </a:extLst>
            </p:cNvPr>
            <p:cNvSpPr>
              <a:spLocks/>
            </p:cNvSpPr>
            <p:nvPr userDrawn="1"/>
          </p:nvSpPr>
          <p:spPr bwMode="black">
            <a:xfrm>
              <a:off x="5618" y="555"/>
              <a:ext cx="37" cy="84"/>
            </a:xfrm>
            <a:custGeom>
              <a:avLst/>
              <a:gdLst>
                <a:gd name="T0" fmla="*/ 542 w 616"/>
                <a:gd name="T1" fmla="*/ 16 h 1400"/>
                <a:gd name="T2" fmla="*/ 616 w 616"/>
                <a:gd name="T3" fmla="*/ 106 h 1400"/>
                <a:gd name="T4" fmla="*/ 532 w 616"/>
                <a:gd name="T5" fmla="*/ 192 h 1400"/>
                <a:gd name="T6" fmla="*/ 363 w 616"/>
                <a:gd name="T7" fmla="*/ 172 h 1400"/>
                <a:gd name="T8" fmla="*/ 179 w 616"/>
                <a:gd name="T9" fmla="*/ 373 h 1400"/>
                <a:gd name="T10" fmla="*/ 179 w 616"/>
                <a:gd name="T11" fmla="*/ 1310 h 1400"/>
                <a:gd name="T12" fmla="*/ 90 w 616"/>
                <a:gd name="T13" fmla="*/ 1400 h 1400"/>
                <a:gd name="T14" fmla="*/ 0 w 616"/>
                <a:gd name="T15" fmla="*/ 1310 h 1400"/>
                <a:gd name="T16" fmla="*/ 0 w 616"/>
                <a:gd name="T17" fmla="*/ 368 h 1400"/>
                <a:gd name="T18" fmla="*/ 353 w 616"/>
                <a:gd name="T19" fmla="*/ 0 h 1400"/>
                <a:gd name="T20" fmla="*/ 542 w 616"/>
                <a:gd name="T21" fmla="*/ 16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6" h="1400">
                  <a:moveTo>
                    <a:pt x="542" y="16"/>
                  </a:moveTo>
                  <a:cubicBezTo>
                    <a:pt x="592" y="26"/>
                    <a:pt x="616" y="61"/>
                    <a:pt x="616" y="106"/>
                  </a:cubicBezTo>
                  <a:cubicBezTo>
                    <a:pt x="616" y="157"/>
                    <a:pt x="582" y="192"/>
                    <a:pt x="532" y="192"/>
                  </a:cubicBezTo>
                  <a:cubicBezTo>
                    <a:pt x="497" y="192"/>
                    <a:pt x="448" y="172"/>
                    <a:pt x="363" y="172"/>
                  </a:cubicBezTo>
                  <a:cubicBezTo>
                    <a:pt x="259" y="172"/>
                    <a:pt x="179" y="247"/>
                    <a:pt x="179" y="373"/>
                  </a:cubicBezTo>
                  <a:cubicBezTo>
                    <a:pt x="179" y="1310"/>
                    <a:pt x="179" y="1310"/>
                    <a:pt x="179" y="1310"/>
                  </a:cubicBezTo>
                  <a:cubicBezTo>
                    <a:pt x="179" y="1365"/>
                    <a:pt x="145" y="1400"/>
                    <a:pt x="90" y="1400"/>
                  </a:cubicBezTo>
                  <a:cubicBezTo>
                    <a:pt x="40" y="1400"/>
                    <a:pt x="0" y="1365"/>
                    <a:pt x="0" y="1310"/>
                  </a:cubicBezTo>
                  <a:cubicBezTo>
                    <a:pt x="0" y="368"/>
                    <a:pt x="0" y="368"/>
                    <a:pt x="0" y="368"/>
                  </a:cubicBezTo>
                  <a:cubicBezTo>
                    <a:pt x="0" y="141"/>
                    <a:pt x="145" y="0"/>
                    <a:pt x="353" y="0"/>
                  </a:cubicBezTo>
                  <a:cubicBezTo>
                    <a:pt x="418" y="0"/>
                    <a:pt x="477" y="6"/>
                    <a:pt x="542" y="1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28">
              <a:extLst>
                <a:ext uri="{FF2B5EF4-FFF2-40B4-BE49-F238E27FC236}">
                  <a16:creationId xmlns:a16="http://schemas.microsoft.com/office/drawing/2014/main" id="{0020C0C8-431A-4527-9027-F36678B128D2}"/>
                </a:ext>
              </a:extLst>
            </p:cNvPr>
            <p:cNvSpPr>
              <a:spLocks noEditPoints="1"/>
            </p:cNvSpPr>
            <p:nvPr userDrawn="1"/>
          </p:nvSpPr>
          <p:spPr bwMode="black">
            <a:xfrm>
              <a:off x="5667" y="555"/>
              <a:ext cx="59" cy="84"/>
            </a:xfrm>
            <a:custGeom>
              <a:avLst/>
              <a:gdLst>
                <a:gd name="T0" fmla="*/ 984 w 984"/>
                <a:gd name="T1" fmla="*/ 398 h 1400"/>
                <a:gd name="T2" fmla="*/ 984 w 984"/>
                <a:gd name="T3" fmla="*/ 1229 h 1400"/>
                <a:gd name="T4" fmla="*/ 905 w 984"/>
                <a:gd name="T5" fmla="*/ 1340 h 1400"/>
                <a:gd name="T6" fmla="*/ 522 w 984"/>
                <a:gd name="T7" fmla="*/ 1400 h 1400"/>
                <a:gd name="T8" fmla="*/ 0 w 984"/>
                <a:gd name="T9" fmla="*/ 988 h 1400"/>
                <a:gd name="T10" fmla="*/ 522 w 984"/>
                <a:gd name="T11" fmla="*/ 580 h 1400"/>
                <a:gd name="T12" fmla="*/ 801 w 984"/>
                <a:gd name="T13" fmla="*/ 580 h 1400"/>
                <a:gd name="T14" fmla="*/ 801 w 984"/>
                <a:gd name="T15" fmla="*/ 398 h 1400"/>
                <a:gd name="T16" fmla="*/ 522 w 984"/>
                <a:gd name="T17" fmla="*/ 167 h 1400"/>
                <a:gd name="T18" fmla="*/ 254 w 984"/>
                <a:gd name="T19" fmla="*/ 232 h 1400"/>
                <a:gd name="T20" fmla="*/ 164 w 984"/>
                <a:gd name="T21" fmla="*/ 262 h 1400"/>
                <a:gd name="T22" fmla="*/ 80 w 984"/>
                <a:gd name="T23" fmla="*/ 177 h 1400"/>
                <a:gd name="T24" fmla="*/ 125 w 984"/>
                <a:gd name="T25" fmla="*/ 101 h 1400"/>
                <a:gd name="T26" fmla="*/ 512 w 984"/>
                <a:gd name="T27" fmla="*/ 0 h 1400"/>
                <a:gd name="T28" fmla="*/ 984 w 984"/>
                <a:gd name="T29" fmla="*/ 398 h 1400"/>
                <a:gd name="T30" fmla="*/ 517 w 984"/>
                <a:gd name="T31" fmla="*/ 746 h 1400"/>
                <a:gd name="T32" fmla="*/ 179 w 984"/>
                <a:gd name="T33" fmla="*/ 993 h 1400"/>
                <a:gd name="T34" fmla="*/ 522 w 984"/>
                <a:gd name="T35" fmla="*/ 1229 h 1400"/>
                <a:gd name="T36" fmla="*/ 801 w 984"/>
                <a:gd name="T37" fmla="*/ 1189 h 1400"/>
                <a:gd name="T38" fmla="*/ 801 w 984"/>
                <a:gd name="T39" fmla="*/ 746 h 1400"/>
                <a:gd name="T40" fmla="*/ 517 w 984"/>
                <a:gd name="T41" fmla="*/ 746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400">
                  <a:moveTo>
                    <a:pt x="984" y="398"/>
                  </a:moveTo>
                  <a:cubicBezTo>
                    <a:pt x="984" y="1229"/>
                    <a:pt x="984" y="1229"/>
                    <a:pt x="984" y="1229"/>
                  </a:cubicBezTo>
                  <a:cubicBezTo>
                    <a:pt x="984" y="1275"/>
                    <a:pt x="960" y="1320"/>
                    <a:pt x="905" y="1340"/>
                  </a:cubicBezTo>
                  <a:cubicBezTo>
                    <a:pt x="801" y="1375"/>
                    <a:pt x="661" y="1400"/>
                    <a:pt x="522" y="1400"/>
                  </a:cubicBezTo>
                  <a:cubicBezTo>
                    <a:pt x="209" y="1400"/>
                    <a:pt x="0" y="1285"/>
                    <a:pt x="0" y="988"/>
                  </a:cubicBezTo>
                  <a:cubicBezTo>
                    <a:pt x="0" y="690"/>
                    <a:pt x="239" y="580"/>
                    <a:pt x="522" y="580"/>
                  </a:cubicBezTo>
                  <a:cubicBezTo>
                    <a:pt x="801" y="580"/>
                    <a:pt x="801" y="580"/>
                    <a:pt x="801" y="580"/>
                  </a:cubicBezTo>
                  <a:cubicBezTo>
                    <a:pt x="801" y="398"/>
                    <a:pt x="801" y="398"/>
                    <a:pt x="801" y="398"/>
                  </a:cubicBezTo>
                  <a:cubicBezTo>
                    <a:pt x="801" y="262"/>
                    <a:pt x="701" y="167"/>
                    <a:pt x="522" y="167"/>
                  </a:cubicBezTo>
                  <a:cubicBezTo>
                    <a:pt x="423" y="167"/>
                    <a:pt x="338" y="187"/>
                    <a:pt x="254" y="232"/>
                  </a:cubicBezTo>
                  <a:cubicBezTo>
                    <a:pt x="224" y="247"/>
                    <a:pt x="194" y="262"/>
                    <a:pt x="164" y="262"/>
                  </a:cubicBezTo>
                  <a:cubicBezTo>
                    <a:pt x="125" y="262"/>
                    <a:pt x="80" y="227"/>
                    <a:pt x="80" y="177"/>
                  </a:cubicBezTo>
                  <a:cubicBezTo>
                    <a:pt x="80" y="147"/>
                    <a:pt x="100" y="116"/>
                    <a:pt x="125" y="101"/>
                  </a:cubicBezTo>
                  <a:cubicBezTo>
                    <a:pt x="219" y="46"/>
                    <a:pt x="358" y="0"/>
                    <a:pt x="512" y="0"/>
                  </a:cubicBezTo>
                  <a:cubicBezTo>
                    <a:pt x="776" y="0"/>
                    <a:pt x="984" y="131"/>
                    <a:pt x="984" y="398"/>
                  </a:cubicBezTo>
                  <a:close/>
                  <a:moveTo>
                    <a:pt x="517" y="746"/>
                  </a:moveTo>
                  <a:cubicBezTo>
                    <a:pt x="323" y="746"/>
                    <a:pt x="179" y="811"/>
                    <a:pt x="179" y="993"/>
                  </a:cubicBezTo>
                  <a:cubicBezTo>
                    <a:pt x="179" y="1184"/>
                    <a:pt x="323" y="1229"/>
                    <a:pt x="522" y="1229"/>
                  </a:cubicBezTo>
                  <a:cubicBezTo>
                    <a:pt x="617" y="1229"/>
                    <a:pt x="711" y="1214"/>
                    <a:pt x="801" y="1189"/>
                  </a:cubicBezTo>
                  <a:cubicBezTo>
                    <a:pt x="801" y="746"/>
                    <a:pt x="801" y="746"/>
                    <a:pt x="801" y="746"/>
                  </a:cubicBezTo>
                  <a:lnTo>
                    <a:pt x="517" y="7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29">
              <a:extLst>
                <a:ext uri="{FF2B5EF4-FFF2-40B4-BE49-F238E27FC236}">
                  <a16:creationId xmlns:a16="http://schemas.microsoft.com/office/drawing/2014/main" id="{5F63C8AB-6A4B-4677-A479-EB1C00C126B3}"/>
                </a:ext>
              </a:extLst>
            </p:cNvPr>
            <p:cNvSpPr>
              <a:spLocks/>
            </p:cNvSpPr>
            <p:nvPr userDrawn="1"/>
          </p:nvSpPr>
          <p:spPr bwMode="black">
            <a:xfrm>
              <a:off x="5748" y="555"/>
              <a:ext cx="60" cy="84"/>
            </a:xfrm>
            <a:custGeom>
              <a:avLst/>
              <a:gdLst>
                <a:gd name="T0" fmla="*/ 1000 w 1000"/>
                <a:gd name="T1" fmla="*/ 479 h 1400"/>
                <a:gd name="T2" fmla="*/ 1000 w 1000"/>
                <a:gd name="T3" fmla="*/ 1310 h 1400"/>
                <a:gd name="T4" fmla="*/ 910 w 1000"/>
                <a:gd name="T5" fmla="*/ 1400 h 1400"/>
                <a:gd name="T6" fmla="*/ 819 w 1000"/>
                <a:gd name="T7" fmla="*/ 1310 h 1400"/>
                <a:gd name="T8" fmla="*/ 819 w 1000"/>
                <a:gd name="T9" fmla="*/ 479 h 1400"/>
                <a:gd name="T10" fmla="*/ 500 w 1000"/>
                <a:gd name="T11" fmla="*/ 167 h 1400"/>
                <a:gd name="T12" fmla="*/ 182 w 1000"/>
                <a:gd name="T13" fmla="*/ 217 h 1400"/>
                <a:gd name="T14" fmla="*/ 182 w 1000"/>
                <a:gd name="T15" fmla="*/ 1310 h 1400"/>
                <a:gd name="T16" fmla="*/ 91 w 1000"/>
                <a:gd name="T17" fmla="*/ 1400 h 1400"/>
                <a:gd name="T18" fmla="*/ 0 w 1000"/>
                <a:gd name="T19" fmla="*/ 1310 h 1400"/>
                <a:gd name="T20" fmla="*/ 0 w 1000"/>
                <a:gd name="T21" fmla="*/ 177 h 1400"/>
                <a:gd name="T22" fmla="*/ 91 w 1000"/>
                <a:gd name="T23" fmla="*/ 66 h 1400"/>
                <a:gd name="T24" fmla="*/ 500 w 1000"/>
                <a:gd name="T25" fmla="*/ 0 h 1400"/>
                <a:gd name="T26" fmla="*/ 1000 w 1000"/>
                <a:gd name="T27" fmla="*/ 479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400">
                  <a:moveTo>
                    <a:pt x="1000" y="479"/>
                  </a:moveTo>
                  <a:cubicBezTo>
                    <a:pt x="1000" y="1310"/>
                    <a:pt x="1000" y="1310"/>
                    <a:pt x="1000" y="1310"/>
                  </a:cubicBezTo>
                  <a:cubicBezTo>
                    <a:pt x="1000" y="1365"/>
                    <a:pt x="960" y="1400"/>
                    <a:pt x="910" y="1400"/>
                  </a:cubicBezTo>
                  <a:cubicBezTo>
                    <a:pt x="854" y="1400"/>
                    <a:pt x="819" y="1365"/>
                    <a:pt x="819" y="1310"/>
                  </a:cubicBezTo>
                  <a:cubicBezTo>
                    <a:pt x="819" y="479"/>
                    <a:pt x="819" y="479"/>
                    <a:pt x="819" y="479"/>
                  </a:cubicBezTo>
                  <a:cubicBezTo>
                    <a:pt x="819" y="282"/>
                    <a:pt x="708" y="167"/>
                    <a:pt x="500" y="167"/>
                  </a:cubicBezTo>
                  <a:cubicBezTo>
                    <a:pt x="389" y="167"/>
                    <a:pt x="288" y="187"/>
                    <a:pt x="182" y="217"/>
                  </a:cubicBezTo>
                  <a:cubicBezTo>
                    <a:pt x="182" y="1310"/>
                    <a:pt x="182" y="1310"/>
                    <a:pt x="182" y="1310"/>
                  </a:cubicBezTo>
                  <a:cubicBezTo>
                    <a:pt x="182" y="1365"/>
                    <a:pt x="147" y="1400"/>
                    <a:pt x="91" y="1400"/>
                  </a:cubicBezTo>
                  <a:cubicBezTo>
                    <a:pt x="41" y="1400"/>
                    <a:pt x="0" y="1365"/>
                    <a:pt x="0" y="1310"/>
                  </a:cubicBezTo>
                  <a:cubicBezTo>
                    <a:pt x="0" y="177"/>
                    <a:pt x="0" y="177"/>
                    <a:pt x="0" y="177"/>
                  </a:cubicBezTo>
                  <a:cubicBezTo>
                    <a:pt x="0" y="126"/>
                    <a:pt x="31" y="86"/>
                    <a:pt x="91" y="66"/>
                  </a:cubicBezTo>
                  <a:cubicBezTo>
                    <a:pt x="223" y="26"/>
                    <a:pt x="354" y="0"/>
                    <a:pt x="500" y="0"/>
                  </a:cubicBezTo>
                  <a:cubicBezTo>
                    <a:pt x="829" y="0"/>
                    <a:pt x="1000" y="177"/>
                    <a:pt x="1000" y="47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30">
              <a:extLst>
                <a:ext uri="{FF2B5EF4-FFF2-40B4-BE49-F238E27FC236}">
                  <a16:creationId xmlns:a16="http://schemas.microsoft.com/office/drawing/2014/main" id="{7A4E76BD-5F1C-4EC3-BDAC-B3DED79350CB}"/>
                </a:ext>
              </a:extLst>
            </p:cNvPr>
            <p:cNvSpPr>
              <a:spLocks noEditPoints="1"/>
            </p:cNvSpPr>
            <p:nvPr userDrawn="1"/>
          </p:nvSpPr>
          <p:spPr bwMode="black">
            <a:xfrm>
              <a:off x="5825" y="522"/>
              <a:ext cx="60" cy="117"/>
            </a:xfrm>
            <a:custGeom>
              <a:avLst/>
              <a:gdLst>
                <a:gd name="T0" fmla="*/ 1000 w 1000"/>
                <a:gd name="T1" fmla="*/ 91 h 1936"/>
                <a:gd name="T2" fmla="*/ 1000 w 1000"/>
                <a:gd name="T3" fmla="*/ 1756 h 1936"/>
                <a:gd name="T4" fmla="*/ 920 w 1000"/>
                <a:gd name="T5" fmla="*/ 1866 h 1936"/>
                <a:gd name="T6" fmla="*/ 503 w 1000"/>
                <a:gd name="T7" fmla="*/ 1936 h 1936"/>
                <a:gd name="T8" fmla="*/ 0 w 1000"/>
                <a:gd name="T9" fmla="*/ 1450 h 1936"/>
                <a:gd name="T10" fmla="*/ 0 w 1000"/>
                <a:gd name="T11" fmla="*/ 1029 h 1936"/>
                <a:gd name="T12" fmla="*/ 483 w 1000"/>
                <a:gd name="T13" fmla="*/ 542 h 1936"/>
                <a:gd name="T14" fmla="*/ 820 w 1000"/>
                <a:gd name="T15" fmla="*/ 642 h 1936"/>
                <a:gd name="T16" fmla="*/ 820 w 1000"/>
                <a:gd name="T17" fmla="*/ 91 h 1936"/>
                <a:gd name="T18" fmla="*/ 910 w 1000"/>
                <a:gd name="T19" fmla="*/ 0 h 1936"/>
                <a:gd name="T20" fmla="*/ 1000 w 1000"/>
                <a:gd name="T21" fmla="*/ 91 h 1936"/>
                <a:gd name="T22" fmla="*/ 186 w 1000"/>
                <a:gd name="T23" fmla="*/ 1019 h 1936"/>
                <a:gd name="T24" fmla="*/ 186 w 1000"/>
                <a:gd name="T25" fmla="*/ 1460 h 1936"/>
                <a:gd name="T26" fmla="*/ 503 w 1000"/>
                <a:gd name="T27" fmla="*/ 1766 h 1936"/>
                <a:gd name="T28" fmla="*/ 820 w 1000"/>
                <a:gd name="T29" fmla="*/ 1721 h 1936"/>
                <a:gd name="T30" fmla="*/ 820 w 1000"/>
                <a:gd name="T31" fmla="*/ 828 h 1936"/>
                <a:gd name="T32" fmla="*/ 503 w 1000"/>
                <a:gd name="T33" fmla="*/ 708 h 1936"/>
                <a:gd name="T34" fmla="*/ 186 w 1000"/>
                <a:gd name="T35" fmla="*/ 10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0" h="1936">
                  <a:moveTo>
                    <a:pt x="1000" y="91"/>
                  </a:moveTo>
                  <a:cubicBezTo>
                    <a:pt x="1000" y="1756"/>
                    <a:pt x="1000" y="1756"/>
                    <a:pt x="1000" y="1756"/>
                  </a:cubicBezTo>
                  <a:cubicBezTo>
                    <a:pt x="1000" y="1811"/>
                    <a:pt x="970" y="1851"/>
                    <a:pt x="920" y="1866"/>
                  </a:cubicBezTo>
                  <a:cubicBezTo>
                    <a:pt x="789" y="1916"/>
                    <a:pt x="644" y="1936"/>
                    <a:pt x="503" y="1936"/>
                  </a:cubicBezTo>
                  <a:cubicBezTo>
                    <a:pt x="206" y="1936"/>
                    <a:pt x="0" y="1776"/>
                    <a:pt x="0" y="1450"/>
                  </a:cubicBezTo>
                  <a:cubicBezTo>
                    <a:pt x="0" y="1029"/>
                    <a:pt x="0" y="1029"/>
                    <a:pt x="0" y="1029"/>
                  </a:cubicBezTo>
                  <a:cubicBezTo>
                    <a:pt x="0" y="703"/>
                    <a:pt x="206" y="542"/>
                    <a:pt x="483" y="542"/>
                  </a:cubicBezTo>
                  <a:cubicBezTo>
                    <a:pt x="588" y="542"/>
                    <a:pt x="714" y="572"/>
                    <a:pt x="820" y="642"/>
                  </a:cubicBezTo>
                  <a:cubicBezTo>
                    <a:pt x="820" y="91"/>
                    <a:pt x="820" y="91"/>
                    <a:pt x="820" y="91"/>
                  </a:cubicBezTo>
                  <a:cubicBezTo>
                    <a:pt x="820" y="36"/>
                    <a:pt x="855" y="0"/>
                    <a:pt x="910" y="0"/>
                  </a:cubicBezTo>
                  <a:cubicBezTo>
                    <a:pt x="960" y="0"/>
                    <a:pt x="1000" y="36"/>
                    <a:pt x="1000" y="91"/>
                  </a:cubicBezTo>
                  <a:close/>
                  <a:moveTo>
                    <a:pt x="186" y="1019"/>
                  </a:moveTo>
                  <a:cubicBezTo>
                    <a:pt x="186" y="1460"/>
                    <a:pt x="186" y="1460"/>
                    <a:pt x="186" y="1460"/>
                  </a:cubicBezTo>
                  <a:cubicBezTo>
                    <a:pt x="186" y="1651"/>
                    <a:pt x="302" y="1766"/>
                    <a:pt x="503" y="1766"/>
                  </a:cubicBezTo>
                  <a:cubicBezTo>
                    <a:pt x="609" y="1766"/>
                    <a:pt x="719" y="1756"/>
                    <a:pt x="820" y="1721"/>
                  </a:cubicBezTo>
                  <a:cubicBezTo>
                    <a:pt x="820" y="828"/>
                    <a:pt x="820" y="828"/>
                    <a:pt x="820" y="828"/>
                  </a:cubicBezTo>
                  <a:cubicBezTo>
                    <a:pt x="729" y="753"/>
                    <a:pt x="614" y="708"/>
                    <a:pt x="503" y="708"/>
                  </a:cubicBezTo>
                  <a:cubicBezTo>
                    <a:pt x="302" y="708"/>
                    <a:pt x="186" y="823"/>
                    <a:pt x="186" y="10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31">
              <a:extLst>
                <a:ext uri="{FF2B5EF4-FFF2-40B4-BE49-F238E27FC236}">
                  <a16:creationId xmlns:a16="http://schemas.microsoft.com/office/drawing/2014/main" id="{0A41C946-F089-48E4-8E08-B3FB6758EC1E}"/>
                </a:ext>
              </a:extLst>
            </p:cNvPr>
            <p:cNvSpPr>
              <a:spLocks noEditPoints="1"/>
            </p:cNvSpPr>
            <p:nvPr userDrawn="1"/>
          </p:nvSpPr>
          <p:spPr bwMode="black">
            <a:xfrm>
              <a:off x="5905" y="555"/>
              <a:ext cx="60" cy="84"/>
            </a:xfrm>
            <a:custGeom>
              <a:avLst/>
              <a:gdLst>
                <a:gd name="T0" fmla="*/ 984 w 984"/>
                <a:gd name="T1" fmla="*/ 494 h 1400"/>
                <a:gd name="T2" fmla="*/ 984 w 984"/>
                <a:gd name="T3" fmla="*/ 650 h 1400"/>
                <a:gd name="T4" fmla="*/ 870 w 984"/>
                <a:gd name="T5" fmla="*/ 766 h 1400"/>
                <a:gd name="T6" fmla="*/ 184 w 984"/>
                <a:gd name="T7" fmla="*/ 766 h 1400"/>
                <a:gd name="T8" fmla="*/ 184 w 984"/>
                <a:gd name="T9" fmla="*/ 912 h 1400"/>
                <a:gd name="T10" fmla="*/ 492 w 984"/>
                <a:gd name="T11" fmla="*/ 1229 h 1400"/>
                <a:gd name="T12" fmla="*/ 791 w 984"/>
                <a:gd name="T13" fmla="*/ 1169 h 1400"/>
                <a:gd name="T14" fmla="*/ 855 w 984"/>
                <a:gd name="T15" fmla="*/ 1154 h 1400"/>
                <a:gd name="T16" fmla="*/ 940 w 984"/>
                <a:gd name="T17" fmla="*/ 1234 h 1400"/>
                <a:gd name="T18" fmla="*/ 890 w 984"/>
                <a:gd name="T19" fmla="*/ 1315 h 1400"/>
                <a:gd name="T20" fmla="*/ 492 w 984"/>
                <a:gd name="T21" fmla="*/ 1400 h 1400"/>
                <a:gd name="T22" fmla="*/ 0 w 984"/>
                <a:gd name="T23" fmla="*/ 902 h 1400"/>
                <a:gd name="T24" fmla="*/ 0 w 984"/>
                <a:gd name="T25" fmla="*/ 494 h 1400"/>
                <a:gd name="T26" fmla="*/ 492 w 984"/>
                <a:gd name="T27" fmla="*/ 0 h 1400"/>
                <a:gd name="T28" fmla="*/ 984 w 984"/>
                <a:gd name="T29" fmla="*/ 494 h 1400"/>
                <a:gd name="T30" fmla="*/ 184 w 984"/>
                <a:gd name="T31" fmla="*/ 489 h 1400"/>
                <a:gd name="T32" fmla="*/ 184 w 984"/>
                <a:gd name="T33" fmla="*/ 595 h 1400"/>
                <a:gd name="T34" fmla="*/ 806 w 984"/>
                <a:gd name="T35" fmla="*/ 595 h 1400"/>
                <a:gd name="T36" fmla="*/ 806 w 984"/>
                <a:gd name="T37" fmla="*/ 494 h 1400"/>
                <a:gd name="T38" fmla="*/ 492 w 984"/>
                <a:gd name="T39" fmla="*/ 167 h 1400"/>
                <a:gd name="T40" fmla="*/ 184 w 984"/>
                <a:gd name="T41" fmla="*/ 489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400">
                  <a:moveTo>
                    <a:pt x="984" y="494"/>
                  </a:moveTo>
                  <a:cubicBezTo>
                    <a:pt x="984" y="650"/>
                    <a:pt x="984" y="650"/>
                    <a:pt x="984" y="650"/>
                  </a:cubicBezTo>
                  <a:cubicBezTo>
                    <a:pt x="984" y="706"/>
                    <a:pt x="945" y="766"/>
                    <a:pt x="870" y="766"/>
                  </a:cubicBezTo>
                  <a:cubicBezTo>
                    <a:pt x="184" y="766"/>
                    <a:pt x="184" y="766"/>
                    <a:pt x="184" y="766"/>
                  </a:cubicBezTo>
                  <a:cubicBezTo>
                    <a:pt x="184" y="912"/>
                    <a:pt x="184" y="912"/>
                    <a:pt x="184" y="912"/>
                  </a:cubicBezTo>
                  <a:cubicBezTo>
                    <a:pt x="184" y="1088"/>
                    <a:pt x="284" y="1229"/>
                    <a:pt x="492" y="1229"/>
                  </a:cubicBezTo>
                  <a:cubicBezTo>
                    <a:pt x="612" y="1229"/>
                    <a:pt x="701" y="1204"/>
                    <a:pt x="791" y="1169"/>
                  </a:cubicBezTo>
                  <a:cubicBezTo>
                    <a:pt x="820" y="1159"/>
                    <a:pt x="835" y="1154"/>
                    <a:pt x="855" y="1154"/>
                  </a:cubicBezTo>
                  <a:cubicBezTo>
                    <a:pt x="900" y="1154"/>
                    <a:pt x="940" y="1189"/>
                    <a:pt x="940" y="1234"/>
                  </a:cubicBezTo>
                  <a:cubicBezTo>
                    <a:pt x="940" y="1270"/>
                    <a:pt x="925" y="1300"/>
                    <a:pt x="890" y="1315"/>
                  </a:cubicBezTo>
                  <a:cubicBezTo>
                    <a:pt x="771" y="1370"/>
                    <a:pt x="607" y="1400"/>
                    <a:pt x="492" y="1400"/>
                  </a:cubicBezTo>
                  <a:cubicBezTo>
                    <a:pt x="184" y="1400"/>
                    <a:pt x="0" y="1194"/>
                    <a:pt x="0" y="902"/>
                  </a:cubicBezTo>
                  <a:cubicBezTo>
                    <a:pt x="0" y="494"/>
                    <a:pt x="0" y="494"/>
                    <a:pt x="0" y="494"/>
                  </a:cubicBezTo>
                  <a:cubicBezTo>
                    <a:pt x="0" y="197"/>
                    <a:pt x="194" y="0"/>
                    <a:pt x="492" y="0"/>
                  </a:cubicBezTo>
                  <a:cubicBezTo>
                    <a:pt x="796" y="0"/>
                    <a:pt x="984" y="197"/>
                    <a:pt x="984" y="494"/>
                  </a:cubicBezTo>
                  <a:close/>
                  <a:moveTo>
                    <a:pt x="184" y="489"/>
                  </a:moveTo>
                  <a:cubicBezTo>
                    <a:pt x="184" y="595"/>
                    <a:pt x="184" y="595"/>
                    <a:pt x="184" y="595"/>
                  </a:cubicBezTo>
                  <a:cubicBezTo>
                    <a:pt x="806" y="595"/>
                    <a:pt x="806" y="595"/>
                    <a:pt x="806" y="595"/>
                  </a:cubicBezTo>
                  <a:cubicBezTo>
                    <a:pt x="806" y="494"/>
                    <a:pt x="806" y="494"/>
                    <a:pt x="806" y="494"/>
                  </a:cubicBezTo>
                  <a:cubicBezTo>
                    <a:pt x="806" y="293"/>
                    <a:pt x="701" y="167"/>
                    <a:pt x="492" y="167"/>
                  </a:cubicBezTo>
                  <a:cubicBezTo>
                    <a:pt x="289" y="167"/>
                    <a:pt x="184" y="293"/>
                    <a:pt x="184" y="4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32">
              <a:extLst>
                <a:ext uri="{FF2B5EF4-FFF2-40B4-BE49-F238E27FC236}">
                  <a16:creationId xmlns:a16="http://schemas.microsoft.com/office/drawing/2014/main" id="{3034F9C7-8BBB-443D-B669-F71E9783E197}"/>
                </a:ext>
              </a:extLst>
            </p:cNvPr>
            <p:cNvSpPr>
              <a:spLocks/>
            </p:cNvSpPr>
            <p:nvPr userDrawn="1"/>
          </p:nvSpPr>
          <p:spPr bwMode="black">
            <a:xfrm>
              <a:off x="5981" y="555"/>
              <a:ext cx="60" cy="84"/>
            </a:xfrm>
            <a:custGeom>
              <a:avLst/>
              <a:gdLst>
                <a:gd name="T0" fmla="*/ 1000 w 1000"/>
                <a:gd name="T1" fmla="*/ 479 h 1400"/>
                <a:gd name="T2" fmla="*/ 1000 w 1000"/>
                <a:gd name="T3" fmla="*/ 1310 h 1400"/>
                <a:gd name="T4" fmla="*/ 910 w 1000"/>
                <a:gd name="T5" fmla="*/ 1400 h 1400"/>
                <a:gd name="T6" fmla="*/ 819 w 1000"/>
                <a:gd name="T7" fmla="*/ 1310 h 1400"/>
                <a:gd name="T8" fmla="*/ 819 w 1000"/>
                <a:gd name="T9" fmla="*/ 479 h 1400"/>
                <a:gd name="T10" fmla="*/ 500 w 1000"/>
                <a:gd name="T11" fmla="*/ 167 h 1400"/>
                <a:gd name="T12" fmla="*/ 182 w 1000"/>
                <a:gd name="T13" fmla="*/ 217 h 1400"/>
                <a:gd name="T14" fmla="*/ 182 w 1000"/>
                <a:gd name="T15" fmla="*/ 1310 h 1400"/>
                <a:gd name="T16" fmla="*/ 91 w 1000"/>
                <a:gd name="T17" fmla="*/ 1400 h 1400"/>
                <a:gd name="T18" fmla="*/ 0 w 1000"/>
                <a:gd name="T19" fmla="*/ 1310 h 1400"/>
                <a:gd name="T20" fmla="*/ 0 w 1000"/>
                <a:gd name="T21" fmla="*/ 177 h 1400"/>
                <a:gd name="T22" fmla="*/ 91 w 1000"/>
                <a:gd name="T23" fmla="*/ 66 h 1400"/>
                <a:gd name="T24" fmla="*/ 500 w 1000"/>
                <a:gd name="T25" fmla="*/ 0 h 1400"/>
                <a:gd name="T26" fmla="*/ 1000 w 1000"/>
                <a:gd name="T27" fmla="*/ 479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400">
                  <a:moveTo>
                    <a:pt x="1000" y="479"/>
                  </a:moveTo>
                  <a:cubicBezTo>
                    <a:pt x="1000" y="1310"/>
                    <a:pt x="1000" y="1310"/>
                    <a:pt x="1000" y="1310"/>
                  </a:cubicBezTo>
                  <a:cubicBezTo>
                    <a:pt x="1000" y="1365"/>
                    <a:pt x="960" y="1400"/>
                    <a:pt x="910" y="1400"/>
                  </a:cubicBezTo>
                  <a:cubicBezTo>
                    <a:pt x="854" y="1400"/>
                    <a:pt x="819" y="1365"/>
                    <a:pt x="819" y="1310"/>
                  </a:cubicBezTo>
                  <a:cubicBezTo>
                    <a:pt x="819" y="479"/>
                    <a:pt x="819" y="479"/>
                    <a:pt x="819" y="479"/>
                  </a:cubicBezTo>
                  <a:cubicBezTo>
                    <a:pt x="819" y="282"/>
                    <a:pt x="708" y="167"/>
                    <a:pt x="500" y="167"/>
                  </a:cubicBezTo>
                  <a:cubicBezTo>
                    <a:pt x="389" y="167"/>
                    <a:pt x="288" y="187"/>
                    <a:pt x="182" y="217"/>
                  </a:cubicBezTo>
                  <a:cubicBezTo>
                    <a:pt x="182" y="1310"/>
                    <a:pt x="182" y="1310"/>
                    <a:pt x="182" y="1310"/>
                  </a:cubicBezTo>
                  <a:cubicBezTo>
                    <a:pt x="182" y="1365"/>
                    <a:pt x="147" y="1400"/>
                    <a:pt x="91" y="1400"/>
                  </a:cubicBezTo>
                  <a:cubicBezTo>
                    <a:pt x="41" y="1400"/>
                    <a:pt x="0" y="1365"/>
                    <a:pt x="0" y="1310"/>
                  </a:cubicBezTo>
                  <a:cubicBezTo>
                    <a:pt x="0" y="177"/>
                    <a:pt x="0" y="177"/>
                    <a:pt x="0" y="177"/>
                  </a:cubicBezTo>
                  <a:cubicBezTo>
                    <a:pt x="0" y="126"/>
                    <a:pt x="31" y="86"/>
                    <a:pt x="91" y="66"/>
                  </a:cubicBezTo>
                  <a:cubicBezTo>
                    <a:pt x="223" y="26"/>
                    <a:pt x="354" y="0"/>
                    <a:pt x="500" y="0"/>
                  </a:cubicBezTo>
                  <a:cubicBezTo>
                    <a:pt x="829" y="0"/>
                    <a:pt x="1000" y="177"/>
                    <a:pt x="1000" y="47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33">
              <a:extLst>
                <a:ext uri="{FF2B5EF4-FFF2-40B4-BE49-F238E27FC236}">
                  <a16:creationId xmlns:a16="http://schemas.microsoft.com/office/drawing/2014/main" id="{FBD8715D-6B6D-4CB1-BCDD-960FD10E9CCA}"/>
                </a:ext>
              </a:extLst>
            </p:cNvPr>
            <p:cNvSpPr>
              <a:spLocks noEditPoints="1"/>
            </p:cNvSpPr>
            <p:nvPr userDrawn="1"/>
          </p:nvSpPr>
          <p:spPr bwMode="black">
            <a:xfrm>
              <a:off x="6064" y="522"/>
              <a:ext cx="59" cy="117"/>
            </a:xfrm>
            <a:custGeom>
              <a:avLst/>
              <a:gdLst>
                <a:gd name="T0" fmla="*/ 184 w 984"/>
                <a:gd name="T1" fmla="*/ 91 h 1936"/>
                <a:gd name="T2" fmla="*/ 184 w 984"/>
                <a:gd name="T3" fmla="*/ 642 h 1936"/>
                <a:gd name="T4" fmla="*/ 512 w 984"/>
                <a:gd name="T5" fmla="*/ 542 h 1936"/>
                <a:gd name="T6" fmla="*/ 984 w 984"/>
                <a:gd name="T7" fmla="*/ 1029 h 1936"/>
                <a:gd name="T8" fmla="*/ 984 w 984"/>
                <a:gd name="T9" fmla="*/ 1445 h 1936"/>
                <a:gd name="T10" fmla="*/ 492 w 984"/>
                <a:gd name="T11" fmla="*/ 1936 h 1936"/>
                <a:gd name="T12" fmla="*/ 80 w 984"/>
                <a:gd name="T13" fmla="*/ 1866 h 1936"/>
                <a:gd name="T14" fmla="*/ 0 w 984"/>
                <a:gd name="T15" fmla="*/ 1756 h 1936"/>
                <a:gd name="T16" fmla="*/ 0 w 984"/>
                <a:gd name="T17" fmla="*/ 91 h 1936"/>
                <a:gd name="T18" fmla="*/ 90 w 984"/>
                <a:gd name="T19" fmla="*/ 0 h 1936"/>
                <a:gd name="T20" fmla="*/ 184 w 984"/>
                <a:gd name="T21" fmla="*/ 91 h 1936"/>
                <a:gd name="T22" fmla="*/ 184 w 984"/>
                <a:gd name="T23" fmla="*/ 828 h 1936"/>
                <a:gd name="T24" fmla="*/ 184 w 984"/>
                <a:gd name="T25" fmla="*/ 1721 h 1936"/>
                <a:gd name="T26" fmla="*/ 492 w 984"/>
                <a:gd name="T27" fmla="*/ 1766 h 1936"/>
                <a:gd name="T28" fmla="*/ 806 w 984"/>
                <a:gd name="T29" fmla="*/ 1460 h 1936"/>
                <a:gd name="T30" fmla="*/ 806 w 984"/>
                <a:gd name="T31" fmla="*/ 1019 h 1936"/>
                <a:gd name="T32" fmla="*/ 492 w 984"/>
                <a:gd name="T33" fmla="*/ 708 h 1936"/>
                <a:gd name="T34" fmla="*/ 184 w 984"/>
                <a:gd name="T35" fmla="*/ 828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4" h="1936">
                  <a:moveTo>
                    <a:pt x="184" y="91"/>
                  </a:moveTo>
                  <a:cubicBezTo>
                    <a:pt x="184" y="642"/>
                    <a:pt x="184" y="642"/>
                    <a:pt x="184" y="642"/>
                  </a:cubicBezTo>
                  <a:cubicBezTo>
                    <a:pt x="289" y="572"/>
                    <a:pt x="408" y="542"/>
                    <a:pt x="512" y="542"/>
                  </a:cubicBezTo>
                  <a:cubicBezTo>
                    <a:pt x="786" y="542"/>
                    <a:pt x="984" y="703"/>
                    <a:pt x="984" y="1029"/>
                  </a:cubicBezTo>
                  <a:cubicBezTo>
                    <a:pt x="984" y="1445"/>
                    <a:pt x="984" y="1445"/>
                    <a:pt x="984" y="1445"/>
                  </a:cubicBezTo>
                  <a:cubicBezTo>
                    <a:pt x="984" y="1771"/>
                    <a:pt x="791" y="1936"/>
                    <a:pt x="492" y="1936"/>
                  </a:cubicBezTo>
                  <a:cubicBezTo>
                    <a:pt x="348" y="1936"/>
                    <a:pt x="209" y="1916"/>
                    <a:pt x="80" y="1866"/>
                  </a:cubicBezTo>
                  <a:cubicBezTo>
                    <a:pt x="30" y="1851"/>
                    <a:pt x="0" y="1811"/>
                    <a:pt x="0" y="1756"/>
                  </a:cubicBezTo>
                  <a:cubicBezTo>
                    <a:pt x="0" y="91"/>
                    <a:pt x="0" y="91"/>
                    <a:pt x="0" y="91"/>
                  </a:cubicBezTo>
                  <a:cubicBezTo>
                    <a:pt x="0" y="36"/>
                    <a:pt x="40" y="0"/>
                    <a:pt x="90" y="0"/>
                  </a:cubicBezTo>
                  <a:cubicBezTo>
                    <a:pt x="145" y="0"/>
                    <a:pt x="184" y="36"/>
                    <a:pt x="184" y="91"/>
                  </a:cubicBezTo>
                  <a:close/>
                  <a:moveTo>
                    <a:pt x="184" y="828"/>
                  </a:moveTo>
                  <a:cubicBezTo>
                    <a:pt x="184" y="1721"/>
                    <a:pt x="184" y="1721"/>
                    <a:pt x="184" y="1721"/>
                  </a:cubicBezTo>
                  <a:cubicBezTo>
                    <a:pt x="279" y="1756"/>
                    <a:pt x="388" y="1766"/>
                    <a:pt x="492" y="1766"/>
                  </a:cubicBezTo>
                  <a:cubicBezTo>
                    <a:pt x="691" y="1766"/>
                    <a:pt x="806" y="1651"/>
                    <a:pt x="806" y="1460"/>
                  </a:cubicBezTo>
                  <a:cubicBezTo>
                    <a:pt x="806" y="1019"/>
                    <a:pt x="806" y="1019"/>
                    <a:pt x="806" y="1019"/>
                  </a:cubicBezTo>
                  <a:cubicBezTo>
                    <a:pt x="806" y="823"/>
                    <a:pt x="691" y="708"/>
                    <a:pt x="492" y="708"/>
                  </a:cubicBezTo>
                  <a:cubicBezTo>
                    <a:pt x="383" y="708"/>
                    <a:pt x="269" y="753"/>
                    <a:pt x="184" y="8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34">
              <a:extLst>
                <a:ext uri="{FF2B5EF4-FFF2-40B4-BE49-F238E27FC236}">
                  <a16:creationId xmlns:a16="http://schemas.microsoft.com/office/drawing/2014/main" id="{299508E5-8193-48AC-ACAD-1808ED719915}"/>
                </a:ext>
              </a:extLst>
            </p:cNvPr>
            <p:cNvSpPr>
              <a:spLocks/>
            </p:cNvSpPr>
            <p:nvPr userDrawn="1"/>
          </p:nvSpPr>
          <p:spPr bwMode="black">
            <a:xfrm>
              <a:off x="6142" y="555"/>
              <a:ext cx="60" cy="84"/>
            </a:xfrm>
            <a:custGeom>
              <a:avLst/>
              <a:gdLst>
                <a:gd name="T0" fmla="*/ 1000 w 1000"/>
                <a:gd name="T1" fmla="*/ 91 h 1400"/>
                <a:gd name="T2" fmla="*/ 1000 w 1000"/>
                <a:gd name="T3" fmla="*/ 1224 h 1400"/>
                <a:gd name="T4" fmla="*/ 914 w 1000"/>
                <a:gd name="T5" fmla="*/ 1335 h 1400"/>
                <a:gd name="T6" fmla="*/ 503 w 1000"/>
                <a:gd name="T7" fmla="*/ 1400 h 1400"/>
                <a:gd name="T8" fmla="*/ 0 w 1000"/>
                <a:gd name="T9" fmla="*/ 917 h 1400"/>
                <a:gd name="T10" fmla="*/ 0 w 1000"/>
                <a:gd name="T11" fmla="*/ 91 h 1400"/>
                <a:gd name="T12" fmla="*/ 92 w 1000"/>
                <a:gd name="T13" fmla="*/ 0 h 1400"/>
                <a:gd name="T14" fmla="*/ 183 w 1000"/>
                <a:gd name="T15" fmla="*/ 91 h 1400"/>
                <a:gd name="T16" fmla="*/ 183 w 1000"/>
                <a:gd name="T17" fmla="*/ 922 h 1400"/>
                <a:gd name="T18" fmla="*/ 503 w 1000"/>
                <a:gd name="T19" fmla="*/ 1229 h 1400"/>
                <a:gd name="T20" fmla="*/ 818 w 1000"/>
                <a:gd name="T21" fmla="*/ 1184 h 1400"/>
                <a:gd name="T22" fmla="*/ 818 w 1000"/>
                <a:gd name="T23" fmla="*/ 91 h 1400"/>
                <a:gd name="T24" fmla="*/ 909 w 1000"/>
                <a:gd name="T25" fmla="*/ 0 h 1400"/>
                <a:gd name="T26" fmla="*/ 1000 w 1000"/>
                <a:gd name="T27" fmla="*/ 91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400">
                  <a:moveTo>
                    <a:pt x="1000" y="91"/>
                  </a:moveTo>
                  <a:cubicBezTo>
                    <a:pt x="1000" y="1224"/>
                    <a:pt x="1000" y="1224"/>
                    <a:pt x="1000" y="1224"/>
                  </a:cubicBezTo>
                  <a:cubicBezTo>
                    <a:pt x="1000" y="1275"/>
                    <a:pt x="970" y="1315"/>
                    <a:pt x="914" y="1335"/>
                  </a:cubicBezTo>
                  <a:cubicBezTo>
                    <a:pt x="777" y="1375"/>
                    <a:pt x="645" y="1400"/>
                    <a:pt x="503" y="1400"/>
                  </a:cubicBezTo>
                  <a:cubicBezTo>
                    <a:pt x="168" y="1400"/>
                    <a:pt x="0" y="1224"/>
                    <a:pt x="0" y="917"/>
                  </a:cubicBezTo>
                  <a:cubicBezTo>
                    <a:pt x="0" y="91"/>
                    <a:pt x="0" y="91"/>
                    <a:pt x="0" y="91"/>
                  </a:cubicBezTo>
                  <a:cubicBezTo>
                    <a:pt x="0" y="36"/>
                    <a:pt x="36" y="0"/>
                    <a:pt x="92" y="0"/>
                  </a:cubicBezTo>
                  <a:cubicBezTo>
                    <a:pt x="143" y="0"/>
                    <a:pt x="183" y="36"/>
                    <a:pt x="183" y="91"/>
                  </a:cubicBezTo>
                  <a:cubicBezTo>
                    <a:pt x="183" y="922"/>
                    <a:pt x="183" y="922"/>
                    <a:pt x="183" y="922"/>
                  </a:cubicBezTo>
                  <a:cubicBezTo>
                    <a:pt x="183" y="1118"/>
                    <a:pt x="290" y="1229"/>
                    <a:pt x="503" y="1229"/>
                  </a:cubicBezTo>
                  <a:cubicBezTo>
                    <a:pt x="610" y="1229"/>
                    <a:pt x="716" y="1214"/>
                    <a:pt x="818" y="1184"/>
                  </a:cubicBezTo>
                  <a:cubicBezTo>
                    <a:pt x="818" y="91"/>
                    <a:pt x="818" y="91"/>
                    <a:pt x="818" y="91"/>
                  </a:cubicBezTo>
                  <a:cubicBezTo>
                    <a:pt x="818" y="36"/>
                    <a:pt x="858" y="0"/>
                    <a:pt x="909" y="0"/>
                  </a:cubicBezTo>
                  <a:cubicBezTo>
                    <a:pt x="965" y="0"/>
                    <a:pt x="1000" y="36"/>
                    <a:pt x="1000" y="9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35">
              <a:extLst>
                <a:ext uri="{FF2B5EF4-FFF2-40B4-BE49-F238E27FC236}">
                  <a16:creationId xmlns:a16="http://schemas.microsoft.com/office/drawing/2014/main" id="{4B8925F2-4E77-45D6-A2CD-7EDA02C3EBDA}"/>
                </a:ext>
              </a:extLst>
            </p:cNvPr>
            <p:cNvSpPr>
              <a:spLocks/>
            </p:cNvSpPr>
            <p:nvPr userDrawn="1"/>
          </p:nvSpPr>
          <p:spPr bwMode="black">
            <a:xfrm>
              <a:off x="6225" y="555"/>
              <a:ext cx="38" cy="84"/>
            </a:xfrm>
            <a:custGeom>
              <a:avLst/>
              <a:gdLst>
                <a:gd name="T0" fmla="*/ 557 w 632"/>
                <a:gd name="T1" fmla="*/ 16 h 1400"/>
                <a:gd name="T2" fmla="*/ 632 w 632"/>
                <a:gd name="T3" fmla="*/ 106 h 1400"/>
                <a:gd name="T4" fmla="*/ 541 w 632"/>
                <a:gd name="T5" fmla="*/ 192 h 1400"/>
                <a:gd name="T6" fmla="*/ 375 w 632"/>
                <a:gd name="T7" fmla="*/ 172 h 1400"/>
                <a:gd name="T8" fmla="*/ 188 w 632"/>
                <a:gd name="T9" fmla="*/ 373 h 1400"/>
                <a:gd name="T10" fmla="*/ 188 w 632"/>
                <a:gd name="T11" fmla="*/ 1310 h 1400"/>
                <a:gd name="T12" fmla="*/ 97 w 632"/>
                <a:gd name="T13" fmla="*/ 1400 h 1400"/>
                <a:gd name="T14" fmla="*/ 0 w 632"/>
                <a:gd name="T15" fmla="*/ 1310 h 1400"/>
                <a:gd name="T16" fmla="*/ 0 w 632"/>
                <a:gd name="T17" fmla="*/ 368 h 1400"/>
                <a:gd name="T18" fmla="*/ 365 w 632"/>
                <a:gd name="T19" fmla="*/ 0 h 1400"/>
                <a:gd name="T20" fmla="*/ 557 w 632"/>
                <a:gd name="T21" fmla="*/ 16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2" h="1400">
                  <a:moveTo>
                    <a:pt x="557" y="16"/>
                  </a:moveTo>
                  <a:cubicBezTo>
                    <a:pt x="602" y="26"/>
                    <a:pt x="632" y="61"/>
                    <a:pt x="632" y="106"/>
                  </a:cubicBezTo>
                  <a:cubicBezTo>
                    <a:pt x="632" y="157"/>
                    <a:pt x="597" y="192"/>
                    <a:pt x="541" y="192"/>
                  </a:cubicBezTo>
                  <a:cubicBezTo>
                    <a:pt x="511" y="192"/>
                    <a:pt x="456" y="172"/>
                    <a:pt x="375" y="172"/>
                  </a:cubicBezTo>
                  <a:cubicBezTo>
                    <a:pt x="268" y="172"/>
                    <a:pt x="188" y="247"/>
                    <a:pt x="188" y="373"/>
                  </a:cubicBezTo>
                  <a:cubicBezTo>
                    <a:pt x="188" y="1310"/>
                    <a:pt x="188" y="1310"/>
                    <a:pt x="188" y="1310"/>
                  </a:cubicBezTo>
                  <a:cubicBezTo>
                    <a:pt x="188" y="1365"/>
                    <a:pt x="147" y="1400"/>
                    <a:pt x="97" y="1400"/>
                  </a:cubicBezTo>
                  <a:cubicBezTo>
                    <a:pt x="41" y="1400"/>
                    <a:pt x="0" y="1365"/>
                    <a:pt x="0" y="1310"/>
                  </a:cubicBezTo>
                  <a:cubicBezTo>
                    <a:pt x="0" y="368"/>
                    <a:pt x="0" y="368"/>
                    <a:pt x="0" y="368"/>
                  </a:cubicBezTo>
                  <a:cubicBezTo>
                    <a:pt x="0" y="141"/>
                    <a:pt x="152" y="0"/>
                    <a:pt x="365" y="0"/>
                  </a:cubicBezTo>
                  <a:cubicBezTo>
                    <a:pt x="430" y="0"/>
                    <a:pt x="491" y="6"/>
                    <a:pt x="557" y="1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36">
              <a:extLst>
                <a:ext uri="{FF2B5EF4-FFF2-40B4-BE49-F238E27FC236}">
                  <a16:creationId xmlns:a16="http://schemas.microsoft.com/office/drawing/2014/main" id="{EB0155D3-0DD8-4502-9E47-7D55E5425103}"/>
                </a:ext>
              </a:extLst>
            </p:cNvPr>
            <p:cNvSpPr>
              <a:spLocks noEditPoints="1"/>
            </p:cNvSpPr>
            <p:nvPr userDrawn="1"/>
          </p:nvSpPr>
          <p:spPr bwMode="black">
            <a:xfrm>
              <a:off x="6276" y="555"/>
              <a:ext cx="60" cy="117"/>
            </a:xfrm>
            <a:custGeom>
              <a:avLst/>
              <a:gdLst>
                <a:gd name="T0" fmla="*/ 920 w 1000"/>
                <a:gd name="T1" fmla="*/ 70 h 1960"/>
                <a:gd name="T2" fmla="*/ 1000 w 1000"/>
                <a:gd name="T3" fmla="*/ 175 h 1960"/>
                <a:gd name="T4" fmla="*/ 1000 w 1000"/>
                <a:gd name="T5" fmla="*/ 1475 h 1960"/>
                <a:gd name="T6" fmla="*/ 506 w 1000"/>
                <a:gd name="T7" fmla="*/ 1960 h 1960"/>
                <a:gd name="T8" fmla="*/ 112 w 1000"/>
                <a:gd name="T9" fmla="*/ 1875 h 1960"/>
                <a:gd name="T10" fmla="*/ 71 w 1000"/>
                <a:gd name="T11" fmla="*/ 1800 h 1960"/>
                <a:gd name="T12" fmla="*/ 152 w 1000"/>
                <a:gd name="T13" fmla="*/ 1720 h 1960"/>
                <a:gd name="T14" fmla="*/ 202 w 1000"/>
                <a:gd name="T15" fmla="*/ 1735 h 1960"/>
                <a:gd name="T16" fmla="*/ 506 w 1000"/>
                <a:gd name="T17" fmla="*/ 1800 h 1960"/>
                <a:gd name="T18" fmla="*/ 824 w 1000"/>
                <a:gd name="T19" fmla="*/ 1480 h 1960"/>
                <a:gd name="T20" fmla="*/ 824 w 1000"/>
                <a:gd name="T21" fmla="*/ 1285 h 1960"/>
                <a:gd name="T22" fmla="*/ 490 w 1000"/>
                <a:gd name="T23" fmla="*/ 1390 h 1960"/>
                <a:gd name="T24" fmla="*/ 0 w 1000"/>
                <a:gd name="T25" fmla="*/ 900 h 1960"/>
                <a:gd name="T26" fmla="*/ 0 w 1000"/>
                <a:gd name="T27" fmla="*/ 490 h 1960"/>
                <a:gd name="T28" fmla="*/ 500 w 1000"/>
                <a:gd name="T29" fmla="*/ 0 h 1960"/>
                <a:gd name="T30" fmla="*/ 920 w 1000"/>
                <a:gd name="T31" fmla="*/ 70 h 1960"/>
                <a:gd name="T32" fmla="*/ 182 w 1000"/>
                <a:gd name="T33" fmla="*/ 475 h 1960"/>
                <a:gd name="T34" fmla="*/ 182 w 1000"/>
                <a:gd name="T35" fmla="*/ 915 h 1960"/>
                <a:gd name="T36" fmla="*/ 500 w 1000"/>
                <a:gd name="T37" fmla="*/ 1220 h 1960"/>
                <a:gd name="T38" fmla="*/ 819 w 1000"/>
                <a:gd name="T39" fmla="*/ 1105 h 1960"/>
                <a:gd name="T40" fmla="*/ 819 w 1000"/>
                <a:gd name="T41" fmla="*/ 215 h 1960"/>
                <a:gd name="T42" fmla="*/ 500 w 1000"/>
                <a:gd name="T43" fmla="*/ 165 h 1960"/>
                <a:gd name="T44" fmla="*/ 182 w 1000"/>
                <a:gd name="T45" fmla="*/ 475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0" h="1960">
                  <a:moveTo>
                    <a:pt x="920" y="70"/>
                  </a:moveTo>
                  <a:cubicBezTo>
                    <a:pt x="970" y="85"/>
                    <a:pt x="1000" y="125"/>
                    <a:pt x="1000" y="175"/>
                  </a:cubicBezTo>
                  <a:cubicBezTo>
                    <a:pt x="1000" y="1475"/>
                    <a:pt x="1000" y="1475"/>
                    <a:pt x="1000" y="1475"/>
                  </a:cubicBezTo>
                  <a:cubicBezTo>
                    <a:pt x="1000" y="1760"/>
                    <a:pt x="809" y="1960"/>
                    <a:pt x="506" y="1960"/>
                  </a:cubicBezTo>
                  <a:cubicBezTo>
                    <a:pt x="354" y="1960"/>
                    <a:pt x="223" y="1930"/>
                    <a:pt x="112" y="1875"/>
                  </a:cubicBezTo>
                  <a:cubicBezTo>
                    <a:pt x="81" y="1860"/>
                    <a:pt x="71" y="1830"/>
                    <a:pt x="71" y="1800"/>
                  </a:cubicBezTo>
                  <a:cubicBezTo>
                    <a:pt x="71" y="1755"/>
                    <a:pt x="96" y="1720"/>
                    <a:pt x="152" y="1720"/>
                  </a:cubicBezTo>
                  <a:cubicBezTo>
                    <a:pt x="167" y="1720"/>
                    <a:pt x="182" y="1725"/>
                    <a:pt x="202" y="1735"/>
                  </a:cubicBezTo>
                  <a:cubicBezTo>
                    <a:pt x="298" y="1775"/>
                    <a:pt x="389" y="1800"/>
                    <a:pt x="506" y="1800"/>
                  </a:cubicBezTo>
                  <a:cubicBezTo>
                    <a:pt x="718" y="1800"/>
                    <a:pt x="824" y="1665"/>
                    <a:pt x="824" y="1480"/>
                  </a:cubicBezTo>
                  <a:cubicBezTo>
                    <a:pt x="824" y="1285"/>
                    <a:pt x="824" y="1285"/>
                    <a:pt x="824" y="1285"/>
                  </a:cubicBezTo>
                  <a:cubicBezTo>
                    <a:pt x="723" y="1355"/>
                    <a:pt x="607" y="1390"/>
                    <a:pt x="490" y="1390"/>
                  </a:cubicBezTo>
                  <a:cubicBezTo>
                    <a:pt x="187" y="1390"/>
                    <a:pt x="0" y="1220"/>
                    <a:pt x="0" y="900"/>
                  </a:cubicBezTo>
                  <a:cubicBezTo>
                    <a:pt x="0" y="490"/>
                    <a:pt x="0" y="490"/>
                    <a:pt x="0" y="490"/>
                  </a:cubicBezTo>
                  <a:cubicBezTo>
                    <a:pt x="0" y="160"/>
                    <a:pt x="202" y="0"/>
                    <a:pt x="500" y="0"/>
                  </a:cubicBezTo>
                  <a:cubicBezTo>
                    <a:pt x="647" y="0"/>
                    <a:pt x="788" y="20"/>
                    <a:pt x="920" y="70"/>
                  </a:cubicBezTo>
                  <a:close/>
                  <a:moveTo>
                    <a:pt x="182" y="475"/>
                  </a:moveTo>
                  <a:cubicBezTo>
                    <a:pt x="182" y="915"/>
                    <a:pt x="182" y="915"/>
                    <a:pt x="182" y="915"/>
                  </a:cubicBezTo>
                  <a:cubicBezTo>
                    <a:pt x="182" y="1115"/>
                    <a:pt x="303" y="1220"/>
                    <a:pt x="500" y="1220"/>
                  </a:cubicBezTo>
                  <a:cubicBezTo>
                    <a:pt x="612" y="1220"/>
                    <a:pt x="728" y="1180"/>
                    <a:pt x="819" y="1105"/>
                  </a:cubicBezTo>
                  <a:cubicBezTo>
                    <a:pt x="819" y="215"/>
                    <a:pt x="819" y="215"/>
                    <a:pt x="819" y="215"/>
                  </a:cubicBezTo>
                  <a:cubicBezTo>
                    <a:pt x="718" y="185"/>
                    <a:pt x="612" y="165"/>
                    <a:pt x="500" y="165"/>
                  </a:cubicBezTo>
                  <a:cubicBezTo>
                    <a:pt x="298" y="165"/>
                    <a:pt x="182" y="285"/>
                    <a:pt x="182"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37">
              <a:extLst>
                <a:ext uri="{FF2B5EF4-FFF2-40B4-BE49-F238E27FC236}">
                  <a16:creationId xmlns:a16="http://schemas.microsoft.com/office/drawing/2014/main" id="{A97F8046-D644-41CB-8DA9-637951E7A360}"/>
                </a:ext>
              </a:extLst>
            </p:cNvPr>
            <p:cNvSpPr>
              <a:spLocks/>
            </p:cNvSpPr>
            <p:nvPr userDrawn="1"/>
          </p:nvSpPr>
          <p:spPr bwMode="black">
            <a:xfrm>
              <a:off x="6495" y="524"/>
              <a:ext cx="120" cy="115"/>
            </a:xfrm>
            <a:custGeom>
              <a:avLst/>
              <a:gdLst>
                <a:gd name="T0" fmla="*/ 2000 w 2000"/>
                <a:gd name="T1" fmla="*/ 126 h 1904"/>
                <a:gd name="T2" fmla="*/ 1990 w 2000"/>
                <a:gd name="T3" fmla="*/ 192 h 1904"/>
                <a:gd name="T4" fmla="*/ 1611 w 2000"/>
                <a:gd name="T5" fmla="*/ 1758 h 1904"/>
                <a:gd name="T6" fmla="*/ 1442 w 2000"/>
                <a:gd name="T7" fmla="*/ 1904 h 1904"/>
                <a:gd name="T8" fmla="*/ 1267 w 2000"/>
                <a:gd name="T9" fmla="*/ 1758 h 1904"/>
                <a:gd name="T10" fmla="*/ 998 w 2000"/>
                <a:gd name="T11" fmla="*/ 590 h 1904"/>
                <a:gd name="T12" fmla="*/ 734 w 2000"/>
                <a:gd name="T13" fmla="*/ 1758 h 1904"/>
                <a:gd name="T14" fmla="*/ 559 w 2000"/>
                <a:gd name="T15" fmla="*/ 1904 h 1904"/>
                <a:gd name="T16" fmla="*/ 385 w 2000"/>
                <a:gd name="T17" fmla="*/ 1758 h 1904"/>
                <a:gd name="T18" fmla="*/ 10 w 2000"/>
                <a:gd name="T19" fmla="*/ 192 h 1904"/>
                <a:gd name="T20" fmla="*/ 0 w 2000"/>
                <a:gd name="T21" fmla="*/ 126 h 1904"/>
                <a:gd name="T22" fmla="*/ 130 w 2000"/>
                <a:gd name="T23" fmla="*/ 0 h 1904"/>
                <a:gd name="T24" fmla="*/ 265 w 2000"/>
                <a:gd name="T25" fmla="*/ 96 h 1904"/>
                <a:gd name="T26" fmla="*/ 554 w 2000"/>
                <a:gd name="T27" fmla="*/ 1335 h 1904"/>
                <a:gd name="T28" fmla="*/ 823 w 2000"/>
                <a:gd name="T29" fmla="*/ 147 h 1904"/>
                <a:gd name="T30" fmla="*/ 998 w 2000"/>
                <a:gd name="T31" fmla="*/ 0 h 1904"/>
                <a:gd name="T32" fmla="*/ 1173 w 2000"/>
                <a:gd name="T33" fmla="*/ 147 h 1904"/>
                <a:gd name="T34" fmla="*/ 1442 w 2000"/>
                <a:gd name="T35" fmla="*/ 1335 h 1904"/>
                <a:gd name="T36" fmla="*/ 1731 w 2000"/>
                <a:gd name="T37" fmla="*/ 96 h 1904"/>
                <a:gd name="T38" fmla="*/ 1866 w 2000"/>
                <a:gd name="T39" fmla="*/ 0 h 1904"/>
                <a:gd name="T40" fmla="*/ 2000 w 2000"/>
                <a:gd name="T41" fmla="*/ 12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 h="1904">
                  <a:moveTo>
                    <a:pt x="2000" y="126"/>
                  </a:moveTo>
                  <a:cubicBezTo>
                    <a:pt x="2000" y="147"/>
                    <a:pt x="1995" y="167"/>
                    <a:pt x="1990" y="192"/>
                  </a:cubicBezTo>
                  <a:cubicBezTo>
                    <a:pt x="1611" y="1758"/>
                    <a:pt x="1611" y="1758"/>
                    <a:pt x="1611" y="1758"/>
                  </a:cubicBezTo>
                  <a:cubicBezTo>
                    <a:pt x="1591" y="1849"/>
                    <a:pt x="1522" y="1904"/>
                    <a:pt x="1442" y="1904"/>
                  </a:cubicBezTo>
                  <a:cubicBezTo>
                    <a:pt x="1352" y="1904"/>
                    <a:pt x="1287" y="1849"/>
                    <a:pt x="1267" y="1758"/>
                  </a:cubicBezTo>
                  <a:cubicBezTo>
                    <a:pt x="998" y="590"/>
                    <a:pt x="998" y="590"/>
                    <a:pt x="998" y="590"/>
                  </a:cubicBezTo>
                  <a:cubicBezTo>
                    <a:pt x="734" y="1758"/>
                    <a:pt x="734" y="1758"/>
                    <a:pt x="734" y="1758"/>
                  </a:cubicBezTo>
                  <a:cubicBezTo>
                    <a:pt x="709" y="1849"/>
                    <a:pt x="644" y="1904"/>
                    <a:pt x="559" y="1904"/>
                  </a:cubicBezTo>
                  <a:cubicBezTo>
                    <a:pt x="474" y="1904"/>
                    <a:pt x="404" y="1849"/>
                    <a:pt x="385" y="1758"/>
                  </a:cubicBezTo>
                  <a:cubicBezTo>
                    <a:pt x="10" y="192"/>
                    <a:pt x="10" y="192"/>
                    <a:pt x="10" y="192"/>
                  </a:cubicBezTo>
                  <a:cubicBezTo>
                    <a:pt x="5" y="167"/>
                    <a:pt x="0" y="147"/>
                    <a:pt x="0" y="126"/>
                  </a:cubicBezTo>
                  <a:cubicBezTo>
                    <a:pt x="0" y="56"/>
                    <a:pt x="55" y="0"/>
                    <a:pt x="130" y="0"/>
                  </a:cubicBezTo>
                  <a:cubicBezTo>
                    <a:pt x="195" y="0"/>
                    <a:pt x="250" y="41"/>
                    <a:pt x="265" y="96"/>
                  </a:cubicBezTo>
                  <a:cubicBezTo>
                    <a:pt x="554" y="1335"/>
                    <a:pt x="554" y="1335"/>
                    <a:pt x="554" y="1335"/>
                  </a:cubicBezTo>
                  <a:cubicBezTo>
                    <a:pt x="823" y="147"/>
                    <a:pt x="823" y="147"/>
                    <a:pt x="823" y="147"/>
                  </a:cubicBezTo>
                  <a:cubicBezTo>
                    <a:pt x="843" y="51"/>
                    <a:pt x="913" y="0"/>
                    <a:pt x="998" y="0"/>
                  </a:cubicBezTo>
                  <a:cubicBezTo>
                    <a:pt x="1088" y="0"/>
                    <a:pt x="1153" y="51"/>
                    <a:pt x="1173" y="147"/>
                  </a:cubicBezTo>
                  <a:cubicBezTo>
                    <a:pt x="1442" y="1335"/>
                    <a:pt x="1442" y="1335"/>
                    <a:pt x="1442" y="1335"/>
                  </a:cubicBezTo>
                  <a:cubicBezTo>
                    <a:pt x="1731" y="96"/>
                    <a:pt x="1731" y="96"/>
                    <a:pt x="1731" y="96"/>
                  </a:cubicBezTo>
                  <a:cubicBezTo>
                    <a:pt x="1746" y="41"/>
                    <a:pt x="1796" y="0"/>
                    <a:pt x="1866" y="0"/>
                  </a:cubicBezTo>
                  <a:cubicBezTo>
                    <a:pt x="1941" y="0"/>
                    <a:pt x="2000" y="56"/>
                    <a:pt x="2000" y="12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38">
              <a:extLst>
                <a:ext uri="{FF2B5EF4-FFF2-40B4-BE49-F238E27FC236}">
                  <a16:creationId xmlns:a16="http://schemas.microsoft.com/office/drawing/2014/main" id="{57825E8D-973C-4A3B-A999-EA90BC2C0581}"/>
                </a:ext>
              </a:extLst>
            </p:cNvPr>
            <p:cNvSpPr>
              <a:spLocks/>
            </p:cNvSpPr>
            <p:nvPr userDrawn="1"/>
          </p:nvSpPr>
          <p:spPr bwMode="black">
            <a:xfrm>
              <a:off x="6636" y="526"/>
              <a:ext cx="64" cy="113"/>
            </a:xfrm>
            <a:custGeom>
              <a:avLst/>
              <a:gdLst>
                <a:gd name="T0" fmla="*/ 937 w 1072"/>
                <a:gd name="T1" fmla="*/ 0 h 1872"/>
                <a:gd name="T2" fmla="*/ 1072 w 1072"/>
                <a:gd name="T3" fmla="*/ 131 h 1872"/>
                <a:gd name="T4" fmla="*/ 937 w 1072"/>
                <a:gd name="T5" fmla="*/ 266 h 1872"/>
                <a:gd name="T6" fmla="*/ 276 w 1072"/>
                <a:gd name="T7" fmla="*/ 266 h 1872"/>
                <a:gd name="T8" fmla="*/ 276 w 1072"/>
                <a:gd name="T9" fmla="*/ 753 h 1872"/>
                <a:gd name="T10" fmla="*/ 902 w 1072"/>
                <a:gd name="T11" fmla="*/ 753 h 1872"/>
                <a:gd name="T12" fmla="*/ 1037 w 1072"/>
                <a:gd name="T13" fmla="*/ 889 h 1872"/>
                <a:gd name="T14" fmla="*/ 902 w 1072"/>
                <a:gd name="T15" fmla="*/ 1019 h 1872"/>
                <a:gd name="T16" fmla="*/ 276 w 1072"/>
                <a:gd name="T17" fmla="*/ 1019 h 1872"/>
                <a:gd name="T18" fmla="*/ 276 w 1072"/>
                <a:gd name="T19" fmla="*/ 1732 h 1872"/>
                <a:gd name="T20" fmla="*/ 141 w 1072"/>
                <a:gd name="T21" fmla="*/ 1872 h 1872"/>
                <a:gd name="T22" fmla="*/ 0 w 1072"/>
                <a:gd name="T23" fmla="*/ 1732 h 1872"/>
                <a:gd name="T24" fmla="*/ 0 w 1072"/>
                <a:gd name="T25" fmla="*/ 161 h 1872"/>
                <a:gd name="T26" fmla="*/ 166 w 1072"/>
                <a:gd name="T27" fmla="*/ 0 h 1872"/>
                <a:gd name="T28" fmla="*/ 937 w 1072"/>
                <a:gd name="T2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2" h="1872">
                  <a:moveTo>
                    <a:pt x="937" y="0"/>
                  </a:moveTo>
                  <a:cubicBezTo>
                    <a:pt x="1017" y="0"/>
                    <a:pt x="1072" y="61"/>
                    <a:pt x="1072" y="131"/>
                  </a:cubicBezTo>
                  <a:cubicBezTo>
                    <a:pt x="1072" y="206"/>
                    <a:pt x="1017" y="266"/>
                    <a:pt x="937" y="266"/>
                  </a:cubicBezTo>
                  <a:cubicBezTo>
                    <a:pt x="276" y="266"/>
                    <a:pt x="276" y="266"/>
                    <a:pt x="276" y="266"/>
                  </a:cubicBezTo>
                  <a:cubicBezTo>
                    <a:pt x="276" y="753"/>
                    <a:pt x="276" y="753"/>
                    <a:pt x="276" y="753"/>
                  </a:cubicBezTo>
                  <a:cubicBezTo>
                    <a:pt x="902" y="753"/>
                    <a:pt x="902" y="753"/>
                    <a:pt x="902" y="753"/>
                  </a:cubicBezTo>
                  <a:cubicBezTo>
                    <a:pt x="987" y="753"/>
                    <a:pt x="1037" y="814"/>
                    <a:pt x="1037" y="889"/>
                  </a:cubicBezTo>
                  <a:cubicBezTo>
                    <a:pt x="1037" y="964"/>
                    <a:pt x="987" y="1019"/>
                    <a:pt x="902" y="1019"/>
                  </a:cubicBezTo>
                  <a:cubicBezTo>
                    <a:pt x="276" y="1019"/>
                    <a:pt x="276" y="1019"/>
                    <a:pt x="276" y="1019"/>
                  </a:cubicBezTo>
                  <a:cubicBezTo>
                    <a:pt x="276" y="1732"/>
                    <a:pt x="276" y="1732"/>
                    <a:pt x="276" y="1732"/>
                  </a:cubicBezTo>
                  <a:cubicBezTo>
                    <a:pt x="276" y="1817"/>
                    <a:pt x="221" y="1872"/>
                    <a:pt x="141" y="1872"/>
                  </a:cubicBezTo>
                  <a:cubicBezTo>
                    <a:pt x="61" y="1872"/>
                    <a:pt x="0" y="1817"/>
                    <a:pt x="0" y="1732"/>
                  </a:cubicBezTo>
                  <a:cubicBezTo>
                    <a:pt x="0" y="161"/>
                    <a:pt x="0" y="161"/>
                    <a:pt x="0" y="161"/>
                  </a:cubicBezTo>
                  <a:cubicBezTo>
                    <a:pt x="0" y="76"/>
                    <a:pt x="76" y="0"/>
                    <a:pt x="166" y="0"/>
                  </a:cubicBezTo>
                  <a:lnTo>
                    <a:pt x="9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39">
              <a:extLst>
                <a:ext uri="{FF2B5EF4-FFF2-40B4-BE49-F238E27FC236}">
                  <a16:creationId xmlns:a16="http://schemas.microsoft.com/office/drawing/2014/main" id="{A74F6B15-53A5-4026-A0C7-CE89F5A6DEED}"/>
                </a:ext>
              </a:extLst>
            </p:cNvPr>
            <p:cNvSpPr>
              <a:spLocks noEditPoints="1"/>
            </p:cNvSpPr>
            <p:nvPr userDrawn="1"/>
          </p:nvSpPr>
          <p:spPr bwMode="black">
            <a:xfrm>
              <a:off x="6720" y="526"/>
              <a:ext cx="70" cy="110"/>
            </a:xfrm>
            <a:custGeom>
              <a:avLst/>
              <a:gdLst>
                <a:gd name="T0" fmla="*/ 567 w 1168"/>
                <a:gd name="T1" fmla="*/ 0 h 1832"/>
                <a:gd name="T2" fmla="*/ 1114 w 1168"/>
                <a:gd name="T3" fmla="*/ 503 h 1832"/>
                <a:gd name="T4" fmla="*/ 910 w 1168"/>
                <a:gd name="T5" fmla="*/ 872 h 1832"/>
                <a:gd name="T6" fmla="*/ 1168 w 1168"/>
                <a:gd name="T7" fmla="*/ 1300 h 1832"/>
                <a:gd name="T8" fmla="*/ 587 w 1168"/>
                <a:gd name="T9" fmla="*/ 1832 h 1832"/>
                <a:gd name="T10" fmla="*/ 164 w 1168"/>
                <a:gd name="T11" fmla="*/ 1832 h 1832"/>
                <a:gd name="T12" fmla="*/ 0 w 1168"/>
                <a:gd name="T13" fmla="*/ 1673 h 1832"/>
                <a:gd name="T14" fmla="*/ 0 w 1168"/>
                <a:gd name="T15" fmla="*/ 160 h 1832"/>
                <a:gd name="T16" fmla="*/ 164 w 1168"/>
                <a:gd name="T17" fmla="*/ 0 h 1832"/>
                <a:gd name="T18" fmla="*/ 567 w 1168"/>
                <a:gd name="T19" fmla="*/ 0 h 1832"/>
                <a:gd name="T20" fmla="*/ 274 w 1168"/>
                <a:gd name="T21" fmla="*/ 254 h 1832"/>
                <a:gd name="T22" fmla="*/ 274 w 1168"/>
                <a:gd name="T23" fmla="*/ 757 h 1832"/>
                <a:gd name="T24" fmla="*/ 552 w 1168"/>
                <a:gd name="T25" fmla="*/ 757 h 1832"/>
                <a:gd name="T26" fmla="*/ 835 w 1168"/>
                <a:gd name="T27" fmla="*/ 508 h 1832"/>
                <a:gd name="T28" fmla="*/ 567 w 1168"/>
                <a:gd name="T29" fmla="*/ 254 h 1832"/>
                <a:gd name="T30" fmla="*/ 274 w 1168"/>
                <a:gd name="T31" fmla="*/ 254 h 1832"/>
                <a:gd name="T32" fmla="*/ 274 w 1168"/>
                <a:gd name="T33" fmla="*/ 1011 h 1832"/>
                <a:gd name="T34" fmla="*/ 274 w 1168"/>
                <a:gd name="T35" fmla="*/ 1574 h 1832"/>
                <a:gd name="T36" fmla="*/ 587 w 1168"/>
                <a:gd name="T37" fmla="*/ 1574 h 1832"/>
                <a:gd name="T38" fmla="*/ 895 w 1168"/>
                <a:gd name="T39" fmla="*/ 1295 h 1832"/>
                <a:gd name="T40" fmla="*/ 572 w 1168"/>
                <a:gd name="T41" fmla="*/ 1011 h 1832"/>
                <a:gd name="T42" fmla="*/ 274 w 1168"/>
                <a:gd name="T43" fmla="*/ 1011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8" h="1832">
                  <a:moveTo>
                    <a:pt x="567" y="0"/>
                  </a:moveTo>
                  <a:cubicBezTo>
                    <a:pt x="910" y="0"/>
                    <a:pt x="1114" y="190"/>
                    <a:pt x="1114" y="503"/>
                  </a:cubicBezTo>
                  <a:cubicBezTo>
                    <a:pt x="1114" y="668"/>
                    <a:pt x="1029" y="787"/>
                    <a:pt x="910" y="872"/>
                  </a:cubicBezTo>
                  <a:cubicBezTo>
                    <a:pt x="1074" y="956"/>
                    <a:pt x="1168" y="1116"/>
                    <a:pt x="1168" y="1300"/>
                  </a:cubicBezTo>
                  <a:cubicBezTo>
                    <a:pt x="1168" y="1628"/>
                    <a:pt x="960" y="1832"/>
                    <a:pt x="587" y="1832"/>
                  </a:cubicBezTo>
                  <a:cubicBezTo>
                    <a:pt x="164" y="1832"/>
                    <a:pt x="164" y="1832"/>
                    <a:pt x="164" y="1832"/>
                  </a:cubicBezTo>
                  <a:cubicBezTo>
                    <a:pt x="70" y="1832"/>
                    <a:pt x="0" y="1763"/>
                    <a:pt x="0" y="1673"/>
                  </a:cubicBezTo>
                  <a:cubicBezTo>
                    <a:pt x="0" y="160"/>
                    <a:pt x="0" y="160"/>
                    <a:pt x="0" y="160"/>
                  </a:cubicBezTo>
                  <a:cubicBezTo>
                    <a:pt x="0" y="70"/>
                    <a:pt x="70" y="0"/>
                    <a:pt x="164" y="0"/>
                  </a:cubicBezTo>
                  <a:lnTo>
                    <a:pt x="567" y="0"/>
                  </a:lnTo>
                  <a:close/>
                  <a:moveTo>
                    <a:pt x="274" y="254"/>
                  </a:moveTo>
                  <a:cubicBezTo>
                    <a:pt x="274" y="757"/>
                    <a:pt x="274" y="757"/>
                    <a:pt x="274" y="757"/>
                  </a:cubicBezTo>
                  <a:cubicBezTo>
                    <a:pt x="552" y="757"/>
                    <a:pt x="552" y="757"/>
                    <a:pt x="552" y="757"/>
                  </a:cubicBezTo>
                  <a:cubicBezTo>
                    <a:pt x="716" y="757"/>
                    <a:pt x="835" y="663"/>
                    <a:pt x="835" y="508"/>
                  </a:cubicBezTo>
                  <a:cubicBezTo>
                    <a:pt x="835" y="349"/>
                    <a:pt x="731" y="254"/>
                    <a:pt x="567" y="254"/>
                  </a:cubicBezTo>
                  <a:lnTo>
                    <a:pt x="274" y="254"/>
                  </a:lnTo>
                  <a:close/>
                  <a:moveTo>
                    <a:pt x="274" y="1011"/>
                  </a:moveTo>
                  <a:cubicBezTo>
                    <a:pt x="274" y="1574"/>
                    <a:pt x="274" y="1574"/>
                    <a:pt x="274" y="1574"/>
                  </a:cubicBezTo>
                  <a:cubicBezTo>
                    <a:pt x="587" y="1574"/>
                    <a:pt x="587" y="1574"/>
                    <a:pt x="587" y="1574"/>
                  </a:cubicBezTo>
                  <a:cubicBezTo>
                    <a:pt x="771" y="1574"/>
                    <a:pt x="895" y="1469"/>
                    <a:pt x="895" y="1295"/>
                  </a:cubicBezTo>
                  <a:cubicBezTo>
                    <a:pt x="895" y="1116"/>
                    <a:pt x="751" y="1011"/>
                    <a:pt x="572" y="1011"/>
                  </a:cubicBezTo>
                  <a:lnTo>
                    <a:pt x="274" y="10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40">
              <a:extLst>
                <a:ext uri="{FF2B5EF4-FFF2-40B4-BE49-F238E27FC236}">
                  <a16:creationId xmlns:a16="http://schemas.microsoft.com/office/drawing/2014/main" id="{8CBD1C92-3BD2-4655-B799-1EFAEC077598}"/>
                </a:ext>
              </a:extLst>
            </p:cNvPr>
            <p:cNvSpPr>
              <a:spLocks noEditPoints="1"/>
            </p:cNvSpPr>
            <p:nvPr userDrawn="1"/>
          </p:nvSpPr>
          <p:spPr bwMode="black">
            <a:xfrm>
              <a:off x="6813" y="526"/>
              <a:ext cx="71" cy="110"/>
            </a:xfrm>
            <a:custGeom>
              <a:avLst/>
              <a:gdLst>
                <a:gd name="T0" fmla="*/ 288 w 592"/>
                <a:gd name="T1" fmla="*/ 0 h 916"/>
                <a:gd name="T2" fmla="*/ 565 w 592"/>
                <a:gd name="T3" fmla="*/ 252 h 916"/>
                <a:gd name="T4" fmla="*/ 461 w 592"/>
                <a:gd name="T5" fmla="*/ 436 h 916"/>
                <a:gd name="T6" fmla="*/ 592 w 592"/>
                <a:gd name="T7" fmla="*/ 650 h 916"/>
                <a:gd name="T8" fmla="*/ 298 w 592"/>
                <a:gd name="T9" fmla="*/ 916 h 916"/>
                <a:gd name="T10" fmla="*/ 84 w 592"/>
                <a:gd name="T11" fmla="*/ 916 h 916"/>
                <a:gd name="T12" fmla="*/ 0 w 592"/>
                <a:gd name="T13" fmla="*/ 837 h 916"/>
                <a:gd name="T14" fmla="*/ 0 w 592"/>
                <a:gd name="T15" fmla="*/ 80 h 916"/>
                <a:gd name="T16" fmla="*/ 84 w 592"/>
                <a:gd name="T17" fmla="*/ 0 h 916"/>
                <a:gd name="T18" fmla="*/ 288 w 592"/>
                <a:gd name="T19" fmla="*/ 0 h 916"/>
                <a:gd name="T20" fmla="*/ 139 w 592"/>
                <a:gd name="T21" fmla="*/ 127 h 916"/>
                <a:gd name="T22" fmla="*/ 139 w 592"/>
                <a:gd name="T23" fmla="*/ 379 h 916"/>
                <a:gd name="T24" fmla="*/ 280 w 592"/>
                <a:gd name="T25" fmla="*/ 379 h 916"/>
                <a:gd name="T26" fmla="*/ 424 w 592"/>
                <a:gd name="T27" fmla="*/ 254 h 916"/>
                <a:gd name="T28" fmla="*/ 288 w 592"/>
                <a:gd name="T29" fmla="*/ 127 h 916"/>
                <a:gd name="T30" fmla="*/ 139 w 592"/>
                <a:gd name="T31" fmla="*/ 127 h 916"/>
                <a:gd name="T32" fmla="*/ 139 w 592"/>
                <a:gd name="T33" fmla="*/ 506 h 916"/>
                <a:gd name="T34" fmla="*/ 139 w 592"/>
                <a:gd name="T35" fmla="*/ 787 h 916"/>
                <a:gd name="T36" fmla="*/ 298 w 592"/>
                <a:gd name="T37" fmla="*/ 787 h 916"/>
                <a:gd name="T38" fmla="*/ 451 w 592"/>
                <a:gd name="T39" fmla="*/ 648 h 916"/>
                <a:gd name="T40" fmla="*/ 290 w 592"/>
                <a:gd name="T41" fmla="*/ 506 h 916"/>
                <a:gd name="T42" fmla="*/ 139 w 592"/>
                <a:gd name="T43" fmla="*/ 50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916">
                  <a:moveTo>
                    <a:pt x="288" y="0"/>
                  </a:moveTo>
                  <a:cubicBezTo>
                    <a:pt x="461" y="0"/>
                    <a:pt x="565" y="95"/>
                    <a:pt x="565" y="252"/>
                  </a:cubicBezTo>
                  <a:cubicBezTo>
                    <a:pt x="565" y="334"/>
                    <a:pt x="522" y="394"/>
                    <a:pt x="461" y="436"/>
                  </a:cubicBezTo>
                  <a:cubicBezTo>
                    <a:pt x="545" y="478"/>
                    <a:pt x="592" y="558"/>
                    <a:pt x="592" y="650"/>
                  </a:cubicBezTo>
                  <a:cubicBezTo>
                    <a:pt x="592" y="814"/>
                    <a:pt x="487" y="916"/>
                    <a:pt x="298" y="916"/>
                  </a:cubicBezTo>
                  <a:cubicBezTo>
                    <a:pt x="84" y="916"/>
                    <a:pt x="84" y="916"/>
                    <a:pt x="84" y="916"/>
                  </a:cubicBezTo>
                  <a:cubicBezTo>
                    <a:pt x="36" y="916"/>
                    <a:pt x="0" y="882"/>
                    <a:pt x="0" y="837"/>
                  </a:cubicBezTo>
                  <a:cubicBezTo>
                    <a:pt x="0" y="80"/>
                    <a:pt x="0" y="80"/>
                    <a:pt x="0" y="80"/>
                  </a:cubicBezTo>
                  <a:cubicBezTo>
                    <a:pt x="0" y="35"/>
                    <a:pt x="36" y="0"/>
                    <a:pt x="84" y="0"/>
                  </a:cubicBezTo>
                  <a:lnTo>
                    <a:pt x="288" y="0"/>
                  </a:lnTo>
                  <a:close/>
                  <a:moveTo>
                    <a:pt x="139" y="127"/>
                  </a:moveTo>
                  <a:cubicBezTo>
                    <a:pt x="139" y="379"/>
                    <a:pt x="139" y="379"/>
                    <a:pt x="139" y="379"/>
                  </a:cubicBezTo>
                  <a:cubicBezTo>
                    <a:pt x="280" y="379"/>
                    <a:pt x="280" y="379"/>
                    <a:pt x="280" y="379"/>
                  </a:cubicBezTo>
                  <a:cubicBezTo>
                    <a:pt x="363" y="379"/>
                    <a:pt x="424" y="332"/>
                    <a:pt x="424" y="254"/>
                  </a:cubicBezTo>
                  <a:cubicBezTo>
                    <a:pt x="424" y="175"/>
                    <a:pt x="371" y="127"/>
                    <a:pt x="288" y="127"/>
                  </a:cubicBezTo>
                  <a:lnTo>
                    <a:pt x="139" y="127"/>
                  </a:lnTo>
                  <a:close/>
                  <a:moveTo>
                    <a:pt x="139" y="506"/>
                  </a:moveTo>
                  <a:cubicBezTo>
                    <a:pt x="139" y="787"/>
                    <a:pt x="139" y="787"/>
                    <a:pt x="139" y="787"/>
                  </a:cubicBezTo>
                  <a:cubicBezTo>
                    <a:pt x="298" y="787"/>
                    <a:pt x="298" y="787"/>
                    <a:pt x="298" y="787"/>
                  </a:cubicBezTo>
                  <a:cubicBezTo>
                    <a:pt x="391" y="787"/>
                    <a:pt x="451" y="735"/>
                    <a:pt x="451" y="648"/>
                  </a:cubicBezTo>
                  <a:cubicBezTo>
                    <a:pt x="451" y="558"/>
                    <a:pt x="381" y="506"/>
                    <a:pt x="290" y="506"/>
                  </a:cubicBezTo>
                  <a:lnTo>
                    <a:pt x="139" y="50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017162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kativer Tex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76EE2EF-AEA7-46C0-AEA4-830EED99F14C}"/>
              </a:ext>
            </a:extLst>
          </p:cNvPr>
          <p:cNvSpPr/>
          <p:nvPr userDrawn="1"/>
        </p:nvSpPr>
        <p:spPr bwMode="white">
          <a:xfrm>
            <a:off x="474933" y="1187451"/>
            <a:ext cx="12489910" cy="5832475"/>
          </a:xfrm>
          <a:prstGeom prst="rect">
            <a:avLst/>
          </a:prstGeom>
          <a:solidFill>
            <a:srgbClr val="E7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oter Placeholder 4"/>
          <p:cNvSpPr>
            <a:spLocks noGrp="1"/>
          </p:cNvSpPr>
          <p:nvPr>
            <p:ph type="ftr" sz="quarter" idx="11"/>
          </p:nvPr>
        </p:nvSpPr>
        <p:spPr bwMode="gray"/>
        <p:txBody>
          <a:bodyPr/>
          <a:lstStyle/>
          <a:p>
            <a:r>
              <a:rPr lang="de-DE"/>
              <a:t>© WFBB (2024) | Für Ihren Erfolg in Brandenburg</a:t>
            </a:r>
          </a:p>
        </p:txBody>
      </p:sp>
      <p:sp>
        <p:nvSpPr>
          <p:cNvPr id="6" name="Slide Number Placeholder 5"/>
          <p:cNvSpPr>
            <a:spLocks noGrp="1"/>
          </p:cNvSpPr>
          <p:nvPr>
            <p:ph type="sldNum" sz="quarter" idx="12"/>
          </p:nvPr>
        </p:nvSpPr>
        <p:spPr bwMode="gray"/>
        <p:txBody>
          <a:bodyPr/>
          <a:lstStyle/>
          <a:p>
            <a:fld id="{F2A98B89-BBCC-447F-ABDD-EF7AB81DAA94}" type="slidenum">
              <a:rPr lang="de-DE" smtClean="0"/>
              <a:t>‹Nr.›</a:t>
            </a:fld>
            <a:endParaRPr lang="de-DE"/>
          </a:p>
        </p:txBody>
      </p:sp>
      <p:sp>
        <p:nvSpPr>
          <p:cNvPr id="7" name="Textplatzhalter 6"/>
          <p:cNvSpPr>
            <a:spLocks noGrp="1"/>
          </p:cNvSpPr>
          <p:nvPr>
            <p:ph type="body" sz="quarter" idx="14" hasCustomPrompt="1"/>
          </p:nvPr>
        </p:nvSpPr>
        <p:spPr>
          <a:xfrm>
            <a:off x="474931" y="1187451"/>
            <a:ext cx="12489910" cy="5832475"/>
          </a:xfrm>
          <a:noFill/>
        </p:spPr>
        <p:txBody>
          <a:bodyPr anchor="ctr" anchorCtr="0">
            <a:normAutofit/>
          </a:bodyPr>
          <a:lstStyle>
            <a:lvl1pPr algn="ctr">
              <a:spcBef>
                <a:spcPts val="0"/>
              </a:spcBef>
              <a:defRPr sz="4200" b="1">
                <a:solidFill>
                  <a:schemeClr val="accent1"/>
                </a:solidFill>
              </a:defRPr>
            </a:lvl1pPr>
            <a:lvl2pPr algn="ctr">
              <a:spcBef>
                <a:spcPts val="0"/>
              </a:spcBef>
              <a:defRPr sz="3600">
                <a:solidFill>
                  <a:srgbClr val="6C655B"/>
                </a:solidFill>
              </a:defRPr>
            </a:lvl2pPr>
            <a:lvl3pPr marL="269875" indent="-254000" algn="ctr">
              <a:spcBef>
                <a:spcPts val="0"/>
              </a:spcBef>
              <a:buFont typeface="Arial" panose="020B0604020202020204" pitchFamily="34" charset="0"/>
              <a:buChar char="•"/>
              <a:defRPr sz="3600" b="0">
                <a:solidFill>
                  <a:srgbClr val="6C655B"/>
                </a:solidFill>
              </a:defRPr>
            </a:lvl3pPr>
            <a:lvl4pPr marL="15875" indent="0" algn="ctr">
              <a:spcBef>
                <a:spcPts val="0"/>
              </a:spcBef>
              <a:buFontTx/>
              <a:buNone/>
              <a:defRPr sz="2400" b="0">
                <a:solidFill>
                  <a:schemeClr val="accent1"/>
                </a:solidFill>
              </a:defRPr>
            </a:lvl4pPr>
            <a:lvl5pPr marL="15875" indent="0" algn="ctr">
              <a:spcBef>
                <a:spcPts val="0"/>
              </a:spcBef>
              <a:buFontTx/>
              <a:buNone/>
              <a:defRPr sz="2400" b="0">
                <a:solidFill>
                  <a:srgbClr val="6C655B"/>
                </a:solidFill>
              </a:defRPr>
            </a:lvl5pPr>
            <a:lvl6pPr marL="447675" indent="-431800" algn="ctr">
              <a:spcBef>
                <a:spcPts val="0"/>
              </a:spcBef>
              <a:buClr>
                <a:schemeClr val="accent1"/>
              </a:buClr>
              <a:buFont typeface="Calibri" panose="020F0502020204030204" pitchFamily="34" charset="0"/>
              <a:buChar char="→"/>
              <a:defRPr sz="3200" b="0">
                <a:solidFill>
                  <a:schemeClr val="tx1"/>
                </a:solidFill>
              </a:defRPr>
            </a:lvl6pPr>
            <a:lvl7pPr marL="15875" indent="0" algn="ctr">
              <a:spcBef>
                <a:spcPts val="0"/>
              </a:spcBef>
              <a:buFontTx/>
              <a:buNone/>
              <a:defRPr sz="2400" b="0">
                <a:solidFill>
                  <a:srgbClr val="6C655B"/>
                </a:solidFill>
              </a:defRPr>
            </a:lvl7pPr>
            <a:lvl8pPr marL="15875" indent="0" algn="ctr">
              <a:spcBef>
                <a:spcPts val="0"/>
              </a:spcBef>
              <a:buFontTx/>
              <a:buNone/>
              <a:defRPr sz="2400" b="0">
                <a:solidFill>
                  <a:srgbClr val="6C655B"/>
                </a:solidFill>
              </a:defRPr>
            </a:lvl8pPr>
            <a:lvl9pPr marL="15875" indent="0" algn="ctr">
              <a:spcBef>
                <a:spcPts val="0"/>
              </a:spcBef>
              <a:buFontTx/>
              <a:buNone/>
              <a:defRPr sz="2400" b="0">
                <a:solidFill>
                  <a:srgbClr val="6C655B"/>
                </a:solidFill>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4" name="Rechteck 3">
            <a:extLst>
              <a:ext uri="{FF2B5EF4-FFF2-40B4-BE49-F238E27FC236}">
                <a16:creationId xmlns:a16="http://schemas.microsoft.com/office/drawing/2014/main" id="{CC5E0D69-F1DA-4CE4-AE4C-245D0BABD2CE}"/>
              </a:ext>
            </a:extLst>
          </p:cNvPr>
          <p:cNvSpPr/>
          <p:nvPr userDrawn="1"/>
        </p:nvSpPr>
        <p:spPr bwMode="white">
          <a:xfrm>
            <a:off x="0" y="466726"/>
            <a:ext cx="595380"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F1B76D81-8211-449E-BC99-E60F3528CAF3}"/>
              </a:ext>
            </a:extLst>
          </p:cNvPr>
          <p:cNvCxnSpPr>
            <a:cxnSpLocks/>
          </p:cNvCxnSpPr>
          <p:nvPr userDrawn="1"/>
        </p:nvCxnSpPr>
        <p:spPr>
          <a:xfrm>
            <a:off x="474933" y="1187450"/>
            <a:ext cx="1248991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026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und Bild (links)">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CF5FFAFA-CE54-4D1D-A7E6-334616781C95}"/>
              </a:ext>
            </a:extLst>
          </p:cNvPr>
          <p:cNvSpPr>
            <a:spLocks noGrp="1"/>
          </p:cNvSpPr>
          <p:nvPr>
            <p:ph sz="quarter" idx="16"/>
          </p:nvPr>
        </p:nvSpPr>
        <p:spPr>
          <a:xfrm>
            <a:off x="5475685" y="1547813"/>
            <a:ext cx="7489158" cy="5472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2" name="Rechteck 11"/>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1" y="1547813"/>
            <a:ext cx="5000753" cy="5328000"/>
          </a:xfrm>
        </p:spPr>
        <p:txBody>
          <a:bodyPr/>
          <a:lstStyle/>
          <a:p>
            <a:r>
              <a:rPr lang="de-DE"/>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17" name="Textplatzhalter 16"/>
          <p:cNvSpPr>
            <a:spLocks noGrp="1"/>
          </p:cNvSpPr>
          <p:nvPr>
            <p:ph type="body" sz="quarter" idx="15" hasCustomPrompt="1"/>
          </p:nvPr>
        </p:nvSpPr>
        <p:spPr>
          <a:xfrm>
            <a:off x="474934" y="6875813"/>
            <a:ext cx="4525820"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Tree>
    <p:extLst>
      <p:ext uri="{BB962C8B-B14F-4D97-AF65-F5344CB8AC3E}">
        <p14:creationId xmlns:p14="http://schemas.microsoft.com/office/powerpoint/2010/main" val="298384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und 2 Bilder (links)">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A580A1D4-3902-4213-90C7-43596940C3CD}"/>
              </a:ext>
            </a:extLst>
          </p:cNvPr>
          <p:cNvSpPr>
            <a:spLocks noGrp="1"/>
          </p:cNvSpPr>
          <p:nvPr>
            <p:ph sz="quarter" idx="17"/>
          </p:nvPr>
        </p:nvSpPr>
        <p:spPr>
          <a:xfrm>
            <a:off x="5475685" y="1547813"/>
            <a:ext cx="7489158" cy="5472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3" name="Rechteck 12"/>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1" y="1547813"/>
            <a:ext cx="5000753" cy="2595819"/>
          </a:xfrm>
        </p:spPr>
        <p:txBody>
          <a:bodyPr/>
          <a:lstStyle/>
          <a:p>
            <a:r>
              <a:rPr lang="de-DE"/>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17" name="Textplatzhalter 16"/>
          <p:cNvSpPr>
            <a:spLocks noGrp="1"/>
          </p:cNvSpPr>
          <p:nvPr>
            <p:ph type="body" sz="quarter" idx="15" hasCustomPrompt="1"/>
          </p:nvPr>
        </p:nvSpPr>
        <p:spPr>
          <a:xfrm>
            <a:off x="474934" y="6875813"/>
            <a:ext cx="4525820"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
        <p:nvSpPr>
          <p:cNvPr id="6" name="Bildplatzhalter 5"/>
          <p:cNvSpPr>
            <a:spLocks noGrp="1"/>
          </p:cNvSpPr>
          <p:nvPr>
            <p:ph type="pic" sz="quarter" idx="16"/>
          </p:nvPr>
        </p:nvSpPr>
        <p:spPr>
          <a:xfrm>
            <a:off x="0" y="4302175"/>
            <a:ext cx="5000753" cy="2573636"/>
          </a:xfrm>
        </p:spPr>
        <p:txBody>
          <a:bodyPr/>
          <a:lstStyle/>
          <a:p>
            <a:r>
              <a:rPr lang="de-DE"/>
              <a:t>Bild durch Klicken auf Symbol hinzufügen</a:t>
            </a:r>
          </a:p>
        </p:txBody>
      </p:sp>
    </p:spTree>
    <p:extLst>
      <p:ext uri="{BB962C8B-B14F-4D97-AF65-F5344CB8AC3E}">
        <p14:creationId xmlns:p14="http://schemas.microsoft.com/office/powerpoint/2010/main" val="303099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50" y="846138"/>
            <a:ext cx="10153918"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7" name="Inhaltsplatzhalter 6"/>
          <p:cNvSpPr>
            <a:spLocks noGrp="1"/>
          </p:cNvSpPr>
          <p:nvPr>
            <p:ph sz="quarter" idx="15"/>
          </p:nvPr>
        </p:nvSpPr>
        <p:spPr>
          <a:xfrm>
            <a:off x="527049" y="1547813"/>
            <a:ext cx="6053036" cy="54721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p:cNvSpPr>
            <a:spLocks noGrp="1"/>
          </p:cNvSpPr>
          <p:nvPr>
            <p:ph sz="quarter" idx="16"/>
          </p:nvPr>
        </p:nvSpPr>
        <p:spPr>
          <a:xfrm>
            <a:off x="6867422" y="1547812"/>
            <a:ext cx="6045303"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2">
            <a:extLst>
              <a:ext uri="{FF2B5EF4-FFF2-40B4-BE49-F238E27FC236}">
                <a16:creationId xmlns:a16="http://schemas.microsoft.com/office/drawing/2014/main" id="{1F94D6E3-755F-4330-B2F8-B897D20759EB}"/>
              </a:ext>
            </a:extLst>
          </p:cNvPr>
          <p:cNvSpPr>
            <a:spLocks noGrp="1"/>
          </p:cNvSpPr>
          <p:nvPr>
            <p:ph type="ftr" sz="quarter" idx="17"/>
          </p:nvPr>
        </p:nvSpPr>
        <p:spPr/>
        <p:txBody>
          <a:bodyPr/>
          <a:lstStyle>
            <a:lvl1pPr>
              <a:defRPr/>
            </a:lvl1pPr>
          </a:lstStyle>
          <a:p>
            <a:pPr>
              <a:defRPr/>
            </a:pPr>
            <a:r>
              <a:rPr lang="de-DE"/>
              <a:t>© WFBB (2020) | Titel der Präsentation</a:t>
            </a:r>
          </a:p>
        </p:txBody>
      </p:sp>
      <p:sp>
        <p:nvSpPr>
          <p:cNvPr id="8" name="Foliennummernplatzhalter 3">
            <a:extLst>
              <a:ext uri="{FF2B5EF4-FFF2-40B4-BE49-F238E27FC236}">
                <a16:creationId xmlns:a16="http://schemas.microsoft.com/office/drawing/2014/main" id="{F0991ACC-9031-498F-93AC-E0F4825E2285}"/>
              </a:ext>
            </a:extLst>
          </p:cNvPr>
          <p:cNvSpPr>
            <a:spLocks noGrp="1"/>
          </p:cNvSpPr>
          <p:nvPr>
            <p:ph type="sldNum" sz="quarter" idx="18"/>
          </p:nvPr>
        </p:nvSpPr>
        <p:spPr/>
        <p:txBody>
          <a:bodyPr/>
          <a:lstStyle>
            <a:lvl1pPr>
              <a:defRPr/>
            </a:lvl1pPr>
          </a:lstStyle>
          <a:p>
            <a:pPr>
              <a:defRPr/>
            </a:pPr>
            <a:fld id="{D9B16218-5297-4CA3-B3C7-F7F74D8D655D}" type="slidenum">
              <a:rPr lang="de-DE"/>
              <a:pPr>
                <a:defRPr/>
              </a:pPr>
              <a:t>‹Nr.›</a:t>
            </a:fld>
            <a:endParaRPr lang="de-DE"/>
          </a:p>
        </p:txBody>
      </p:sp>
    </p:spTree>
    <p:extLst>
      <p:ext uri="{BB962C8B-B14F-4D97-AF65-F5344CB8AC3E}">
        <p14:creationId xmlns:p14="http://schemas.microsoft.com/office/powerpoint/2010/main" val="2725179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leitung">
    <p:spTree>
      <p:nvGrpSpPr>
        <p:cNvPr id="1" name=""/>
        <p:cNvGrpSpPr/>
        <p:nvPr/>
      </p:nvGrpSpPr>
      <p:grpSpPr>
        <a:xfrm>
          <a:off x="0" y="0"/>
          <a:ext cx="0" cy="0"/>
          <a:chOff x="0" y="0"/>
          <a:chExt cx="0" cy="0"/>
        </a:xfrm>
      </p:grpSpPr>
      <p:sp>
        <p:nvSpPr>
          <p:cNvPr id="13" name="Rechteck 12"/>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475152" y="1547813"/>
            <a:ext cx="4000603" cy="2076655"/>
          </a:xfrm>
        </p:spPr>
        <p:txBody>
          <a:bodyPr/>
          <a:lstStyle/>
          <a:p>
            <a:r>
              <a:rPr lang="de-DE"/>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6" name="Bildplatzhalter 5"/>
          <p:cNvSpPr>
            <a:spLocks noGrp="1"/>
          </p:cNvSpPr>
          <p:nvPr>
            <p:ph type="pic" sz="quarter" idx="16"/>
          </p:nvPr>
        </p:nvSpPr>
        <p:spPr>
          <a:xfrm>
            <a:off x="475152" y="4302177"/>
            <a:ext cx="4000603" cy="2058909"/>
          </a:xfrm>
        </p:spPr>
        <p:txBody>
          <a:bodyPr/>
          <a:lstStyle/>
          <a:p>
            <a:r>
              <a:rPr lang="de-DE"/>
              <a:t>Bild durch Klicken auf Symbol hinzufügen</a:t>
            </a:r>
            <a:endParaRPr lang="de-DE" dirty="0"/>
          </a:p>
        </p:txBody>
      </p:sp>
      <p:sp>
        <p:nvSpPr>
          <p:cNvPr id="12" name="Textplatzhalter 16"/>
          <p:cNvSpPr>
            <a:spLocks noGrp="1"/>
          </p:cNvSpPr>
          <p:nvPr>
            <p:ph type="body" sz="quarter" idx="17" hasCustomPrompt="1"/>
          </p:nvPr>
        </p:nvSpPr>
        <p:spPr>
          <a:xfrm>
            <a:off x="475152" y="3643359"/>
            <a:ext cx="3997821" cy="294926"/>
          </a:xfrm>
        </p:spPr>
        <p:txBody>
          <a:bodyPr anchor="b" anchorCtr="0">
            <a:noAutofit/>
          </a:bodyPr>
          <a:lstStyle>
            <a:lvl1pPr>
              <a:defRPr sz="1600" b="1"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Name</a:t>
            </a:r>
          </a:p>
        </p:txBody>
      </p:sp>
      <p:sp>
        <p:nvSpPr>
          <p:cNvPr id="16" name="Textplatzhalter 16"/>
          <p:cNvSpPr>
            <a:spLocks noGrp="1"/>
          </p:cNvSpPr>
          <p:nvPr>
            <p:ph type="body" sz="quarter" idx="19" hasCustomPrompt="1"/>
          </p:nvPr>
        </p:nvSpPr>
        <p:spPr>
          <a:xfrm>
            <a:off x="475152" y="3962527"/>
            <a:ext cx="3997821" cy="176668"/>
          </a:xfrm>
        </p:spPr>
        <p:txBody>
          <a:bodyPr anchor="b" anchorCtr="0">
            <a:noAutofit/>
          </a:bodyPr>
          <a:lstStyle>
            <a:lvl1pPr>
              <a:defRPr sz="14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Position</a:t>
            </a:r>
          </a:p>
        </p:txBody>
      </p:sp>
      <p:sp>
        <p:nvSpPr>
          <p:cNvPr id="18" name="Textplatzhalter 16"/>
          <p:cNvSpPr>
            <a:spLocks noGrp="1"/>
          </p:cNvSpPr>
          <p:nvPr>
            <p:ph type="body" sz="quarter" idx="20" hasCustomPrompt="1"/>
          </p:nvPr>
        </p:nvSpPr>
        <p:spPr>
          <a:xfrm>
            <a:off x="474933" y="6380783"/>
            <a:ext cx="3997821" cy="294926"/>
          </a:xfrm>
        </p:spPr>
        <p:txBody>
          <a:bodyPr anchor="b" anchorCtr="0">
            <a:noAutofit/>
          </a:bodyPr>
          <a:lstStyle>
            <a:lvl1pPr>
              <a:defRPr sz="1600" b="1"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Name</a:t>
            </a:r>
          </a:p>
        </p:txBody>
      </p:sp>
      <p:sp>
        <p:nvSpPr>
          <p:cNvPr id="19" name="Textplatzhalter 16"/>
          <p:cNvSpPr>
            <a:spLocks noGrp="1"/>
          </p:cNvSpPr>
          <p:nvPr>
            <p:ph type="body" sz="quarter" idx="21" hasCustomPrompt="1"/>
          </p:nvPr>
        </p:nvSpPr>
        <p:spPr>
          <a:xfrm>
            <a:off x="474933" y="6699951"/>
            <a:ext cx="3997821" cy="176668"/>
          </a:xfrm>
        </p:spPr>
        <p:txBody>
          <a:bodyPr anchor="b" anchorCtr="0">
            <a:noAutofit/>
          </a:bodyPr>
          <a:lstStyle>
            <a:lvl1pPr>
              <a:defRPr sz="14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Position</a:t>
            </a:r>
          </a:p>
        </p:txBody>
      </p:sp>
      <p:sp>
        <p:nvSpPr>
          <p:cNvPr id="7" name="Inhaltsplatzhalter 6">
            <a:extLst>
              <a:ext uri="{FF2B5EF4-FFF2-40B4-BE49-F238E27FC236}">
                <a16:creationId xmlns:a16="http://schemas.microsoft.com/office/drawing/2014/main" id="{0B6E6B71-1A5C-4309-AF08-7F056DF7641C}"/>
              </a:ext>
            </a:extLst>
          </p:cNvPr>
          <p:cNvSpPr>
            <a:spLocks noGrp="1"/>
          </p:cNvSpPr>
          <p:nvPr>
            <p:ph sz="quarter" idx="22"/>
          </p:nvPr>
        </p:nvSpPr>
        <p:spPr>
          <a:xfrm>
            <a:off x="5475685" y="1547814"/>
            <a:ext cx="7489158" cy="5472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1789960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sprechpartner">
    <p:spTree>
      <p:nvGrpSpPr>
        <p:cNvPr id="1" name=""/>
        <p:cNvGrpSpPr/>
        <p:nvPr/>
      </p:nvGrpSpPr>
      <p:grpSpPr>
        <a:xfrm>
          <a:off x="0" y="0"/>
          <a:ext cx="0" cy="0"/>
          <a:chOff x="0" y="0"/>
          <a:chExt cx="0" cy="0"/>
        </a:xfrm>
      </p:grpSpPr>
      <p:sp>
        <p:nvSpPr>
          <p:cNvPr id="13" name="Rechteck 12"/>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475152" y="1547813"/>
            <a:ext cx="4000603" cy="2058908"/>
          </a:xfrm>
        </p:spPr>
        <p:txBody>
          <a:bodyPr/>
          <a:lstStyle/>
          <a:p>
            <a:r>
              <a:rPr lang="de-DE"/>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6" name="Bildplatzhalter 5"/>
          <p:cNvSpPr>
            <a:spLocks noGrp="1"/>
          </p:cNvSpPr>
          <p:nvPr>
            <p:ph type="pic" sz="quarter" idx="16"/>
          </p:nvPr>
        </p:nvSpPr>
        <p:spPr>
          <a:xfrm>
            <a:off x="4719696" y="1547813"/>
            <a:ext cx="4000603" cy="2058909"/>
          </a:xfrm>
        </p:spPr>
        <p:txBody>
          <a:bodyPr/>
          <a:lstStyle/>
          <a:p>
            <a:r>
              <a:rPr lang="de-DE"/>
              <a:t>Bild durch Klicken auf Symbol hinzufügen</a:t>
            </a:r>
            <a:endParaRPr lang="de-DE" dirty="0"/>
          </a:p>
        </p:txBody>
      </p:sp>
      <p:sp>
        <p:nvSpPr>
          <p:cNvPr id="15" name="Bildplatzhalter 5">
            <a:extLst>
              <a:ext uri="{FF2B5EF4-FFF2-40B4-BE49-F238E27FC236}">
                <a16:creationId xmlns:a16="http://schemas.microsoft.com/office/drawing/2014/main" id="{92AD9A19-6C83-4479-8308-F2FF0912FE1F}"/>
              </a:ext>
            </a:extLst>
          </p:cNvPr>
          <p:cNvSpPr>
            <a:spLocks noGrp="1"/>
          </p:cNvSpPr>
          <p:nvPr>
            <p:ph type="pic" sz="quarter" idx="22"/>
          </p:nvPr>
        </p:nvSpPr>
        <p:spPr>
          <a:xfrm>
            <a:off x="8964241" y="1547813"/>
            <a:ext cx="4000603" cy="2058909"/>
          </a:xfrm>
        </p:spPr>
        <p:txBody>
          <a:bodyPr/>
          <a:lstStyle/>
          <a:p>
            <a:r>
              <a:rPr lang="de-DE"/>
              <a:t>Bild durch Klicken auf Symbol hinzufügen</a:t>
            </a:r>
            <a:endParaRPr lang="de-DE" dirty="0"/>
          </a:p>
        </p:txBody>
      </p:sp>
      <p:sp>
        <p:nvSpPr>
          <p:cNvPr id="8" name="Inhaltsplatzhalter 7">
            <a:extLst>
              <a:ext uri="{FF2B5EF4-FFF2-40B4-BE49-F238E27FC236}">
                <a16:creationId xmlns:a16="http://schemas.microsoft.com/office/drawing/2014/main" id="{836B5977-4DEE-4937-8B54-4935716B0F52}"/>
              </a:ext>
            </a:extLst>
          </p:cNvPr>
          <p:cNvSpPr>
            <a:spLocks noGrp="1"/>
          </p:cNvSpPr>
          <p:nvPr>
            <p:ph sz="quarter" idx="25" hasCustomPrompt="1"/>
          </p:nvPr>
        </p:nvSpPr>
        <p:spPr>
          <a:xfrm>
            <a:off x="478333" y="3742029"/>
            <a:ext cx="4001003" cy="2356164"/>
          </a:xfrm>
        </p:spPr>
        <p:txBody>
          <a:bodyPr>
            <a:normAutofit/>
          </a:bodyPr>
          <a:lstStyle>
            <a:lvl1pPr>
              <a:defRPr sz="1500">
                <a:solidFill>
                  <a:schemeClr val="tx1"/>
                </a:solidFill>
              </a:defRPr>
            </a:lvl1pPr>
            <a:lvl2pPr>
              <a:defRPr sz="1500"/>
            </a:lvl2pPr>
            <a:lvl3pPr>
              <a:defRPr sz="1500"/>
            </a:lvl3pPr>
            <a:lvl4pPr>
              <a:defRPr sz="1500"/>
            </a:lvl4pPr>
            <a:lvl5pPr>
              <a:defRPr sz="1500"/>
            </a:lvl5pPr>
          </a:lstStyle>
          <a:p>
            <a:pPr lvl="0"/>
            <a:r>
              <a:rPr lang="de-DE" dirty="0"/>
              <a:t>Name, Position und Kontaktinformationen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4" name="Inhaltsplatzhalter 7">
            <a:extLst>
              <a:ext uri="{FF2B5EF4-FFF2-40B4-BE49-F238E27FC236}">
                <a16:creationId xmlns:a16="http://schemas.microsoft.com/office/drawing/2014/main" id="{C9AB1714-8834-4316-86E6-3C1C92AA67F0}"/>
              </a:ext>
            </a:extLst>
          </p:cNvPr>
          <p:cNvSpPr>
            <a:spLocks noGrp="1"/>
          </p:cNvSpPr>
          <p:nvPr>
            <p:ph sz="quarter" idx="26" hasCustomPrompt="1"/>
          </p:nvPr>
        </p:nvSpPr>
        <p:spPr>
          <a:xfrm>
            <a:off x="4723097" y="3742029"/>
            <a:ext cx="4001003" cy="2356164"/>
          </a:xfrm>
        </p:spPr>
        <p:txBody>
          <a:bodyPr>
            <a:normAutofit/>
          </a:bodyPr>
          <a:lstStyle>
            <a:lvl1pPr marL="0" marR="0" indent="0" algn="l" defTabSz="1007943" rtl="0" eaLnBrk="1" fontAlgn="auto" latinLnBrk="0" hangingPunct="1">
              <a:lnSpc>
                <a:spcPct val="90000"/>
              </a:lnSpc>
              <a:spcBef>
                <a:spcPts val="0"/>
              </a:spcBef>
              <a:spcAft>
                <a:spcPts val="0"/>
              </a:spcAft>
              <a:buClrTx/>
              <a:buSzTx/>
              <a:buFont typeface="Arial" panose="020B0604020202020204" pitchFamily="34" charset="0"/>
              <a:buNone/>
              <a:tabLst/>
              <a:defRPr sz="1500">
                <a:solidFill>
                  <a:schemeClr val="tx1"/>
                </a:solidFill>
              </a:defRPr>
            </a:lvl1pPr>
            <a:lvl2pPr>
              <a:defRPr sz="1500"/>
            </a:lvl2pPr>
            <a:lvl3pPr>
              <a:defRPr sz="1500"/>
            </a:lvl3pPr>
            <a:lvl4pPr>
              <a:defRPr sz="1500"/>
            </a:lvl4pPr>
            <a:lvl5pPr>
              <a:defRPr sz="1500"/>
            </a:lvl5pPr>
          </a:lstStyle>
          <a:p>
            <a:pPr marL="0" marR="0" lvl="0" indent="0" algn="l" defTabSz="1007943"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Name, Position und Kontaktinformationen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5" name="Inhaltsplatzhalter 7">
            <a:extLst>
              <a:ext uri="{FF2B5EF4-FFF2-40B4-BE49-F238E27FC236}">
                <a16:creationId xmlns:a16="http://schemas.microsoft.com/office/drawing/2014/main" id="{1030A897-8900-454E-BCCE-8869B03178FA}"/>
              </a:ext>
            </a:extLst>
          </p:cNvPr>
          <p:cNvSpPr>
            <a:spLocks noGrp="1"/>
          </p:cNvSpPr>
          <p:nvPr>
            <p:ph sz="quarter" idx="27" hasCustomPrompt="1"/>
          </p:nvPr>
        </p:nvSpPr>
        <p:spPr>
          <a:xfrm>
            <a:off x="8964241" y="3742029"/>
            <a:ext cx="4001003" cy="2356164"/>
          </a:xfrm>
        </p:spPr>
        <p:txBody>
          <a:bodyPr>
            <a:normAutofit/>
          </a:bodyPr>
          <a:lstStyle>
            <a:lvl1pPr marL="0" marR="0" indent="0" algn="l" defTabSz="1007943" rtl="0" eaLnBrk="1" fontAlgn="auto" latinLnBrk="0" hangingPunct="1">
              <a:lnSpc>
                <a:spcPct val="90000"/>
              </a:lnSpc>
              <a:spcBef>
                <a:spcPts val="0"/>
              </a:spcBef>
              <a:spcAft>
                <a:spcPts val="0"/>
              </a:spcAft>
              <a:buClrTx/>
              <a:buSzTx/>
              <a:buFont typeface="Arial" panose="020B0604020202020204" pitchFamily="34" charset="0"/>
              <a:buNone/>
              <a:tabLst/>
              <a:defRPr sz="1500">
                <a:solidFill>
                  <a:schemeClr val="tx1"/>
                </a:solidFill>
              </a:defRPr>
            </a:lvl1pPr>
            <a:lvl2pPr>
              <a:defRPr sz="1500"/>
            </a:lvl2pPr>
            <a:lvl3pPr>
              <a:defRPr sz="1500"/>
            </a:lvl3pPr>
            <a:lvl4pPr>
              <a:defRPr sz="1500"/>
            </a:lvl4pPr>
            <a:lvl5pPr>
              <a:defRPr sz="1500"/>
            </a:lvl5pPr>
          </a:lstStyle>
          <a:p>
            <a:pPr marL="0" marR="0" lvl="0" indent="0" algn="l" defTabSz="1007943"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Name, Position und Kontaktinformationen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Inhaltsplatzhalter 7">
            <a:extLst>
              <a:ext uri="{FF2B5EF4-FFF2-40B4-BE49-F238E27FC236}">
                <a16:creationId xmlns:a16="http://schemas.microsoft.com/office/drawing/2014/main" id="{A7709179-8FBF-492C-B73F-01F004394E48}"/>
              </a:ext>
            </a:extLst>
          </p:cNvPr>
          <p:cNvSpPr>
            <a:spLocks noGrp="1"/>
          </p:cNvSpPr>
          <p:nvPr>
            <p:ph sz="quarter" idx="28" hasCustomPrompt="1"/>
          </p:nvPr>
        </p:nvSpPr>
        <p:spPr>
          <a:xfrm>
            <a:off x="8964241" y="6098193"/>
            <a:ext cx="4001003" cy="921732"/>
          </a:xfrm>
        </p:spPr>
        <p:txBody>
          <a:bodyPr anchor="b" anchorCtr="0">
            <a:noAutofit/>
          </a:bodyPr>
          <a:lstStyle>
            <a:lvl1pPr>
              <a:defRPr sz="1500">
                <a:solidFill>
                  <a:schemeClr val="tx1"/>
                </a:solidFill>
              </a:defRPr>
            </a:lvl1pPr>
            <a:lvl2pPr>
              <a:defRPr sz="1500"/>
            </a:lvl2pPr>
            <a:lvl3pPr>
              <a:defRPr sz="1500"/>
            </a:lvl3pPr>
            <a:lvl4pPr>
              <a:defRPr sz="1500"/>
            </a:lvl4pPr>
            <a:lvl5pPr>
              <a:defRPr sz="1500"/>
            </a:lvl5pPr>
          </a:lstStyle>
          <a:p>
            <a:pPr lvl="0"/>
            <a:r>
              <a:rPr lang="de-DE" dirty="0"/>
              <a:t>Optional: Adresse der WFBB</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7724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und 2+1 Bilder (links)">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F7962D1A-19F6-4C3D-8D1A-79C0076A15D0}"/>
              </a:ext>
            </a:extLst>
          </p:cNvPr>
          <p:cNvSpPr>
            <a:spLocks noGrp="1"/>
          </p:cNvSpPr>
          <p:nvPr>
            <p:ph sz="quarter" idx="18"/>
          </p:nvPr>
        </p:nvSpPr>
        <p:spPr>
          <a:xfrm>
            <a:off x="3641810" y="1547813"/>
            <a:ext cx="9323033" cy="5472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3" name="Rechteck 12"/>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1" y="1547812"/>
            <a:ext cx="3167678" cy="1224000"/>
          </a:xfrm>
        </p:spPr>
        <p:txBody>
          <a:bodyPr/>
          <a:lstStyle/>
          <a:p>
            <a:r>
              <a:rPr lang="de-DE"/>
              <a:t>Bild durch Klicken auf Symbol hinzufügen</a:t>
            </a:r>
            <a:endParaRPr lang="de-DE" dirty="0"/>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17" name="Textplatzhalter 16"/>
          <p:cNvSpPr>
            <a:spLocks noGrp="1"/>
          </p:cNvSpPr>
          <p:nvPr>
            <p:ph type="body" sz="quarter" idx="15" hasCustomPrompt="1"/>
          </p:nvPr>
        </p:nvSpPr>
        <p:spPr>
          <a:xfrm>
            <a:off x="474934" y="6875813"/>
            <a:ext cx="2692745"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
        <p:nvSpPr>
          <p:cNvPr id="6" name="Bildplatzhalter 5"/>
          <p:cNvSpPr>
            <a:spLocks noGrp="1"/>
          </p:cNvSpPr>
          <p:nvPr>
            <p:ph type="pic" sz="quarter" idx="16"/>
          </p:nvPr>
        </p:nvSpPr>
        <p:spPr>
          <a:xfrm>
            <a:off x="-1" y="2930355"/>
            <a:ext cx="3167679" cy="2520000"/>
          </a:xfrm>
        </p:spPr>
        <p:txBody>
          <a:bodyPr/>
          <a:lstStyle/>
          <a:p>
            <a:r>
              <a:rPr lang="de-DE"/>
              <a:t>Bild durch Klicken auf Symbol hinzufügen</a:t>
            </a:r>
            <a:endParaRPr lang="de-DE" dirty="0"/>
          </a:p>
        </p:txBody>
      </p:sp>
      <p:sp>
        <p:nvSpPr>
          <p:cNvPr id="12" name="Bildplatzhalter 13">
            <a:extLst>
              <a:ext uri="{FF2B5EF4-FFF2-40B4-BE49-F238E27FC236}">
                <a16:creationId xmlns:a16="http://schemas.microsoft.com/office/drawing/2014/main" id="{FA149BB7-D866-44AA-8788-6749657CABD8}"/>
              </a:ext>
            </a:extLst>
          </p:cNvPr>
          <p:cNvSpPr>
            <a:spLocks noGrp="1"/>
          </p:cNvSpPr>
          <p:nvPr>
            <p:ph type="pic" sz="quarter" idx="17"/>
          </p:nvPr>
        </p:nvSpPr>
        <p:spPr>
          <a:xfrm>
            <a:off x="1" y="5579756"/>
            <a:ext cx="3167678" cy="1224000"/>
          </a:xfrm>
        </p:spPr>
        <p:txBody>
          <a:bodyPr/>
          <a:lstStyle/>
          <a:p>
            <a:r>
              <a:rPr lang="de-DE"/>
              <a:t>Bild durch Klicken auf Symbol hinzufügen</a:t>
            </a:r>
          </a:p>
        </p:txBody>
      </p:sp>
    </p:spTree>
    <p:extLst>
      <p:ext uri="{BB962C8B-B14F-4D97-AF65-F5344CB8AC3E}">
        <p14:creationId xmlns:p14="http://schemas.microsoft.com/office/powerpoint/2010/main" val="4219843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und 3 Bilder (links)">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1AFBF343-FBD3-45E2-B5A0-1D9AC75297BE}"/>
              </a:ext>
            </a:extLst>
          </p:cNvPr>
          <p:cNvSpPr>
            <a:spLocks noGrp="1"/>
          </p:cNvSpPr>
          <p:nvPr>
            <p:ph sz="quarter" idx="18"/>
          </p:nvPr>
        </p:nvSpPr>
        <p:spPr>
          <a:xfrm>
            <a:off x="3641810" y="1547813"/>
            <a:ext cx="9323033" cy="5472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3" name="Rechteck 12"/>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474934" y="1547812"/>
            <a:ext cx="2692745" cy="1641569"/>
          </a:xfrm>
        </p:spPr>
        <p:txBody>
          <a:bodyPr/>
          <a:lstStyle/>
          <a:p>
            <a:r>
              <a:rPr lang="de-DE"/>
              <a:t>Bild durch Klicken auf Symbol hinzufügen</a:t>
            </a:r>
            <a:endParaRPr lang="de-DE" dirty="0"/>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17" name="Textplatzhalter 16"/>
          <p:cNvSpPr>
            <a:spLocks noGrp="1"/>
          </p:cNvSpPr>
          <p:nvPr>
            <p:ph type="body" sz="quarter" idx="15" hasCustomPrompt="1"/>
          </p:nvPr>
        </p:nvSpPr>
        <p:spPr>
          <a:xfrm>
            <a:off x="474934" y="6875813"/>
            <a:ext cx="2692745"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
        <p:nvSpPr>
          <p:cNvPr id="6" name="Bildplatzhalter 5"/>
          <p:cNvSpPr>
            <a:spLocks noGrp="1"/>
          </p:cNvSpPr>
          <p:nvPr>
            <p:ph type="pic" sz="quarter" idx="16"/>
          </p:nvPr>
        </p:nvSpPr>
        <p:spPr>
          <a:xfrm>
            <a:off x="474932" y="3347925"/>
            <a:ext cx="2692745" cy="1662444"/>
          </a:xfrm>
        </p:spPr>
        <p:txBody>
          <a:bodyPr/>
          <a:lstStyle/>
          <a:p>
            <a:r>
              <a:rPr lang="de-DE"/>
              <a:t>Bild durch Klicken auf Symbol hinzufügen</a:t>
            </a:r>
            <a:endParaRPr lang="de-DE" dirty="0"/>
          </a:p>
        </p:txBody>
      </p:sp>
      <p:sp>
        <p:nvSpPr>
          <p:cNvPr id="12" name="Bildplatzhalter 13">
            <a:extLst>
              <a:ext uri="{FF2B5EF4-FFF2-40B4-BE49-F238E27FC236}">
                <a16:creationId xmlns:a16="http://schemas.microsoft.com/office/drawing/2014/main" id="{FA149BB7-D866-44AA-8788-6749657CABD8}"/>
              </a:ext>
            </a:extLst>
          </p:cNvPr>
          <p:cNvSpPr>
            <a:spLocks noGrp="1"/>
          </p:cNvSpPr>
          <p:nvPr>
            <p:ph type="pic" sz="quarter" idx="17"/>
          </p:nvPr>
        </p:nvSpPr>
        <p:spPr>
          <a:xfrm>
            <a:off x="474934" y="5168914"/>
            <a:ext cx="2692745" cy="1634843"/>
          </a:xfrm>
        </p:spPr>
        <p:txBody>
          <a:bodyPr/>
          <a:lstStyle/>
          <a:p>
            <a:r>
              <a:rPr lang="de-DE"/>
              <a:t>Bild durch Klicken auf Symbol hinzufügen</a:t>
            </a:r>
            <a:endParaRPr lang="de-DE" dirty="0"/>
          </a:p>
        </p:txBody>
      </p:sp>
    </p:spTree>
    <p:extLst>
      <p:ext uri="{BB962C8B-B14F-4D97-AF65-F5344CB8AC3E}">
        <p14:creationId xmlns:p14="http://schemas.microsoft.com/office/powerpoint/2010/main" val="1496663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und 3 Bilder (unten)">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A580A1D4-3902-4213-90C7-43596940C3CD}"/>
              </a:ext>
            </a:extLst>
          </p:cNvPr>
          <p:cNvSpPr>
            <a:spLocks noGrp="1"/>
          </p:cNvSpPr>
          <p:nvPr>
            <p:ph sz="quarter" idx="17"/>
          </p:nvPr>
        </p:nvSpPr>
        <p:spPr>
          <a:xfrm>
            <a:off x="474933" y="1547813"/>
            <a:ext cx="12489910" cy="261024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3" name="Rechteck 12"/>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474934" y="4279994"/>
            <a:ext cx="4041051" cy="2595819"/>
          </a:xfrm>
        </p:spPr>
        <p:txBody>
          <a:bodyPr/>
          <a:lstStyle/>
          <a:p>
            <a:r>
              <a:rPr lang="de-DE"/>
              <a:t>Bild durch Klicken auf Symbol hinzufügen</a:t>
            </a:r>
            <a:endParaRPr lang="de-DE" dirty="0"/>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17" name="Textplatzhalter 16"/>
          <p:cNvSpPr>
            <a:spLocks noGrp="1"/>
          </p:cNvSpPr>
          <p:nvPr>
            <p:ph type="body" sz="quarter" idx="15" hasCustomPrompt="1"/>
          </p:nvPr>
        </p:nvSpPr>
        <p:spPr>
          <a:xfrm>
            <a:off x="474934" y="6875813"/>
            <a:ext cx="4041051"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
        <p:nvSpPr>
          <p:cNvPr id="19" name="Bildplatzhalter 13">
            <a:extLst>
              <a:ext uri="{FF2B5EF4-FFF2-40B4-BE49-F238E27FC236}">
                <a16:creationId xmlns:a16="http://schemas.microsoft.com/office/drawing/2014/main" id="{04625498-AE5E-4444-A64B-928CB7973842}"/>
              </a:ext>
            </a:extLst>
          </p:cNvPr>
          <p:cNvSpPr>
            <a:spLocks noGrp="1"/>
          </p:cNvSpPr>
          <p:nvPr>
            <p:ph type="pic" sz="quarter" idx="18"/>
          </p:nvPr>
        </p:nvSpPr>
        <p:spPr>
          <a:xfrm>
            <a:off x="4700327" y="4279994"/>
            <a:ext cx="4041051" cy="2595819"/>
          </a:xfrm>
        </p:spPr>
        <p:txBody>
          <a:bodyPr/>
          <a:lstStyle/>
          <a:p>
            <a:r>
              <a:rPr lang="de-DE"/>
              <a:t>Bild durch Klicken auf Symbol hinzufügen</a:t>
            </a:r>
            <a:endParaRPr lang="de-DE" dirty="0"/>
          </a:p>
        </p:txBody>
      </p:sp>
      <p:sp>
        <p:nvSpPr>
          <p:cNvPr id="20" name="Textplatzhalter 16">
            <a:extLst>
              <a:ext uri="{FF2B5EF4-FFF2-40B4-BE49-F238E27FC236}">
                <a16:creationId xmlns:a16="http://schemas.microsoft.com/office/drawing/2014/main" id="{3982F8E6-AAA6-4D6C-8F7C-E1919E4FBE5F}"/>
              </a:ext>
            </a:extLst>
          </p:cNvPr>
          <p:cNvSpPr>
            <a:spLocks noGrp="1"/>
          </p:cNvSpPr>
          <p:nvPr>
            <p:ph type="body" sz="quarter" idx="19" hasCustomPrompt="1"/>
          </p:nvPr>
        </p:nvSpPr>
        <p:spPr>
          <a:xfrm>
            <a:off x="4700327" y="6875813"/>
            <a:ext cx="4041051"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
        <p:nvSpPr>
          <p:cNvPr id="21" name="Bildplatzhalter 13">
            <a:extLst>
              <a:ext uri="{FF2B5EF4-FFF2-40B4-BE49-F238E27FC236}">
                <a16:creationId xmlns:a16="http://schemas.microsoft.com/office/drawing/2014/main" id="{8E0A6300-0E6B-4DC6-88A5-5E047114B50A}"/>
              </a:ext>
            </a:extLst>
          </p:cNvPr>
          <p:cNvSpPr>
            <a:spLocks noGrp="1"/>
          </p:cNvSpPr>
          <p:nvPr>
            <p:ph type="pic" sz="quarter" idx="20"/>
          </p:nvPr>
        </p:nvSpPr>
        <p:spPr>
          <a:xfrm>
            <a:off x="8925719" y="4279994"/>
            <a:ext cx="4041051" cy="2595819"/>
          </a:xfrm>
        </p:spPr>
        <p:txBody>
          <a:bodyPr/>
          <a:lstStyle/>
          <a:p>
            <a:r>
              <a:rPr lang="de-DE"/>
              <a:t>Bild durch Klicken auf Symbol hinzufügen</a:t>
            </a:r>
            <a:endParaRPr lang="de-DE" dirty="0"/>
          </a:p>
        </p:txBody>
      </p:sp>
      <p:sp>
        <p:nvSpPr>
          <p:cNvPr id="22" name="Textplatzhalter 16">
            <a:extLst>
              <a:ext uri="{FF2B5EF4-FFF2-40B4-BE49-F238E27FC236}">
                <a16:creationId xmlns:a16="http://schemas.microsoft.com/office/drawing/2014/main" id="{51C5C7C0-C548-42BA-BD2C-47BD8A3284BE}"/>
              </a:ext>
            </a:extLst>
          </p:cNvPr>
          <p:cNvSpPr>
            <a:spLocks noGrp="1"/>
          </p:cNvSpPr>
          <p:nvPr>
            <p:ph type="body" sz="quarter" idx="21" hasCustomPrompt="1"/>
          </p:nvPr>
        </p:nvSpPr>
        <p:spPr>
          <a:xfrm>
            <a:off x="8925719" y="6875813"/>
            <a:ext cx="4041051"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Tree>
    <p:extLst>
      <p:ext uri="{BB962C8B-B14F-4D97-AF65-F5344CB8AC3E}">
        <p14:creationId xmlns:p14="http://schemas.microsoft.com/office/powerpoint/2010/main" val="1624959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und Bild (rechts)">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90037F7F-9F19-475D-BFDC-4698D3D48CB2}"/>
              </a:ext>
            </a:extLst>
          </p:cNvPr>
          <p:cNvSpPr>
            <a:spLocks noGrp="1"/>
          </p:cNvSpPr>
          <p:nvPr>
            <p:ph sz="quarter" idx="16"/>
          </p:nvPr>
        </p:nvSpPr>
        <p:spPr>
          <a:xfrm>
            <a:off x="474932" y="1547813"/>
            <a:ext cx="7489158" cy="5472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hteck 8"/>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8439022" y="1547813"/>
            <a:ext cx="5000753" cy="5328000"/>
          </a:xfrm>
        </p:spPr>
        <p:txBody>
          <a:bodyPr/>
          <a:lstStyle/>
          <a:p>
            <a:r>
              <a:rPr lang="de-DE"/>
              <a:t>Bild durch Klicken auf Symbol hinzufügen</a:t>
            </a:r>
            <a:endParaRPr lang="de-DE" dirty="0"/>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17" name="Textplatzhalter 16"/>
          <p:cNvSpPr>
            <a:spLocks noGrp="1"/>
          </p:cNvSpPr>
          <p:nvPr>
            <p:ph type="body" sz="quarter" idx="15" hasCustomPrompt="1"/>
          </p:nvPr>
        </p:nvSpPr>
        <p:spPr>
          <a:xfrm>
            <a:off x="8439022" y="6875813"/>
            <a:ext cx="4525820"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Tree>
    <p:extLst>
      <p:ext uri="{BB962C8B-B14F-4D97-AF65-F5344CB8AC3E}">
        <p14:creationId xmlns:p14="http://schemas.microsoft.com/office/powerpoint/2010/main" val="2121718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und 2 Bilder (rechts)">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A95705C3-0F16-446B-93BE-BD96973DBBFE}"/>
              </a:ext>
            </a:extLst>
          </p:cNvPr>
          <p:cNvSpPr>
            <a:spLocks noGrp="1"/>
          </p:cNvSpPr>
          <p:nvPr>
            <p:ph sz="quarter" idx="17"/>
          </p:nvPr>
        </p:nvSpPr>
        <p:spPr>
          <a:xfrm>
            <a:off x="474932" y="1547813"/>
            <a:ext cx="7489158" cy="5472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2" name="Rechteck 11"/>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8439022" y="1547813"/>
            <a:ext cx="5000753" cy="2595600"/>
          </a:xfrm>
        </p:spPr>
        <p:txBody>
          <a:bodyPr/>
          <a:lstStyle/>
          <a:p>
            <a:r>
              <a:rPr lang="de-DE"/>
              <a:t>Bild durch Klicken auf Symbol hinzufügen</a:t>
            </a:r>
            <a:endParaRPr lang="de-DE" dirty="0"/>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17" name="Textplatzhalter 16"/>
          <p:cNvSpPr>
            <a:spLocks noGrp="1"/>
          </p:cNvSpPr>
          <p:nvPr>
            <p:ph type="body" sz="quarter" idx="15" hasCustomPrompt="1"/>
          </p:nvPr>
        </p:nvSpPr>
        <p:spPr>
          <a:xfrm>
            <a:off x="8439022" y="6875813"/>
            <a:ext cx="4525820"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
        <p:nvSpPr>
          <p:cNvPr id="6" name="Bildplatzhalter 5"/>
          <p:cNvSpPr>
            <a:spLocks noGrp="1"/>
          </p:cNvSpPr>
          <p:nvPr>
            <p:ph type="pic" sz="quarter" idx="16"/>
          </p:nvPr>
        </p:nvSpPr>
        <p:spPr>
          <a:xfrm>
            <a:off x="8439022" y="4301957"/>
            <a:ext cx="5000753" cy="2573506"/>
          </a:xfrm>
        </p:spPr>
        <p:txBody>
          <a:bodyPr/>
          <a:lstStyle/>
          <a:p>
            <a:r>
              <a:rPr lang="de-DE"/>
              <a:t>Bild durch Klicken auf Symbol hinzufügen</a:t>
            </a:r>
          </a:p>
        </p:txBody>
      </p:sp>
    </p:spTree>
    <p:extLst>
      <p:ext uri="{BB962C8B-B14F-4D97-AF65-F5344CB8AC3E}">
        <p14:creationId xmlns:p14="http://schemas.microsoft.com/office/powerpoint/2010/main" val="1132452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oßes Bild mit Text">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9650782C-A8EC-4C8E-BAC6-A93A53438151}"/>
              </a:ext>
            </a:extLst>
          </p:cNvPr>
          <p:cNvSpPr>
            <a:spLocks noGrp="1"/>
          </p:cNvSpPr>
          <p:nvPr>
            <p:ph sz="quarter" idx="16"/>
          </p:nvPr>
        </p:nvSpPr>
        <p:spPr>
          <a:xfrm>
            <a:off x="8439021" y="1547813"/>
            <a:ext cx="4525822" cy="5472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3" name="Rechteck 12"/>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0" y="1547813"/>
            <a:ext cx="7964090" cy="5328000"/>
          </a:xfrm>
        </p:spPr>
        <p:txBody>
          <a:bodyPr/>
          <a:lstStyle/>
          <a:p>
            <a:r>
              <a:rPr lang="de-DE"/>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17" name="Textplatzhalter 16"/>
          <p:cNvSpPr>
            <a:spLocks noGrp="1"/>
          </p:cNvSpPr>
          <p:nvPr>
            <p:ph type="body" sz="quarter" idx="15" hasCustomPrompt="1"/>
          </p:nvPr>
        </p:nvSpPr>
        <p:spPr>
          <a:xfrm>
            <a:off x="474934" y="6875813"/>
            <a:ext cx="7489156"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Tree>
    <p:extLst>
      <p:ext uri="{BB962C8B-B14F-4D97-AF65-F5344CB8AC3E}">
        <p14:creationId xmlns:p14="http://schemas.microsoft.com/office/powerpoint/2010/main" val="2160889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reites Bild_Diagramm mit Text">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9650782C-A8EC-4C8E-BAC6-A93A53438151}"/>
              </a:ext>
            </a:extLst>
          </p:cNvPr>
          <p:cNvSpPr>
            <a:spLocks noGrp="1"/>
          </p:cNvSpPr>
          <p:nvPr>
            <p:ph sz="quarter" idx="16"/>
          </p:nvPr>
        </p:nvSpPr>
        <p:spPr>
          <a:xfrm>
            <a:off x="10598933" y="1547813"/>
            <a:ext cx="2365909"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3" name="Rechteck 12"/>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0" y="1547813"/>
            <a:ext cx="10123999" cy="5328000"/>
          </a:xfrm>
        </p:spPr>
        <p:txBody>
          <a:bodyPr/>
          <a:lstStyle/>
          <a:p>
            <a:r>
              <a:rPr lang="de-DE"/>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17" name="Textplatzhalter 16"/>
          <p:cNvSpPr>
            <a:spLocks noGrp="1"/>
          </p:cNvSpPr>
          <p:nvPr>
            <p:ph type="body" sz="quarter" idx="15" hasCustomPrompt="1"/>
          </p:nvPr>
        </p:nvSpPr>
        <p:spPr>
          <a:xfrm>
            <a:off x="474934" y="6875813"/>
            <a:ext cx="7489156"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Tree>
    <p:extLst>
      <p:ext uri="{BB962C8B-B14F-4D97-AF65-F5344CB8AC3E}">
        <p14:creationId xmlns:p14="http://schemas.microsoft.com/office/powerpoint/2010/main" val="1315420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oßes Bild">
    <p:spTree>
      <p:nvGrpSpPr>
        <p:cNvPr id="1" name=""/>
        <p:cNvGrpSpPr/>
        <p:nvPr/>
      </p:nvGrpSpPr>
      <p:grpSpPr>
        <a:xfrm>
          <a:off x="0" y="0"/>
          <a:ext cx="0" cy="0"/>
          <a:chOff x="0" y="0"/>
          <a:chExt cx="0" cy="0"/>
        </a:xfrm>
      </p:grpSpPr>
      <p:sp>
        <p:nvSpPr>
          <p:cNvPr id="10" name="Rechteck 9"/>
          <p:cNvSpPr/>
          <p:nvPr userDrawn="1"/>
        </p:nvSpPr>
        <p:spPr bwMode="gray">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userDrawn="1"/>
        </p:nvSpPr>
        <p:spPr bwMode="white">
          <a:xfrm>
            <a:off x="1" y="1"/>
            <a:ext cx="10673139" cy="154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a:xfrm>
            <a:off x="474934" y="1787447"/>
            <a:ext cx="12489911" cy="5088366"/>
          </a:xfrm>
        </p:spPr>
        <p:txBody>
          <a:bodyPr/>
          <a:lstStyle/>
          <a:p>
            <a:r>
              <a:rPr lang="de-DE"/>
              <a:t>Bild durch Klicken auf Symbol hinzufügen</a:t>
            </a:r>
            <a:endParaRPr lang="de-DE" dirty="0"/>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7" name="Textplatzhalter 16"/>
          <p:cNvSpPr>
            <a:spLocks noGrp="1"/>
          </p:cNvSpPr>
          <p:nvPr>
            <p:ph type="body" sz="quarter" idx="15" hasCustomPrompt="1"/>
          </p:nvPr>
        </p:nvSpPr>
        <p:spPr>
          <a:xfrm>
            <a:off x="474933" y="6875813"/>
            <a:ext cx="12489910"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cxnSp>
        <p:nvCxnSpPr>
          <p:cNvPr id="9" name="Gerader Verbinder 8"/>
          <p:cNvCxnSpPr>
            <a:cxnSpLocks/>
          </p:cNvCxnSpPr>
          <p:nvPr userDrawn="1"/>
        </p:nvCxnSpPr>
        <p:spPr>
          <a:xfrm>
            <a:off x="474934" y="1547813"/>
            <a:ext cx="124899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bwMode="white">
          <a:xfrm>
            <a:off x="474934" y="1187451"/>
            <a:ext cx="5679619" cy="441453"/>
          </a:xfrm>
          <a:solidFill>
            <a:schemeClr val="bg1"/>
          </a:solidFill>
        </p:spPr>
        <p:txBody>
          <a:bodyPr wrap="none" rIns="108000" bIns="108000">
            <a:spAutoFit/>
          </a:bodyPr>
          <a:lstStyle>
            <a:lvl1pPr>
              <a:defRPr/>
            </a:lvl1pPr>
          </a:lstStyle>
          <a:p>
            <a:r>
              <a:rPr lang="de-DE"/>
              <a:t>Titelmasterformat durch Klicken bearbeiten</a:t>
            </a:r>
            <a:endParaRPr lang="de-DE" dirty="0"/>
          </a:p>
        </p:txBody>
      </p:sp>
    </p:spTree>
    <p:extLst>
      <p:ext uri="{BB962C8B-B14F-4D97-AF65-F5344CB8AC3E}">
        <p14:creationId xmlns:p14="http://schemas.microsoft.com/office/powerpoint/2010/main" val="60297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97B5390-B672-4006-9913-9CD6E9C22366}"/>
              </a:ext>
            </a:extLst>
          </p:cNvPr>
          <p:cNvSpPr/>
          <p:nvPr userDrawn="1"/>
        </p:nvSpPr>
        <p:spPr bwMode="white">
          <a:xfrm>
            <a:off x="0" y="-52388"/>
            <a:ext cx="13439775" cy="7612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cxnSp>
        <p:nvCxnSpPr>
          <p:cNvPr id="4" name="Gerader Verbinder 3">
            <a:extLst>
              <a:ext uri="{FF2B5EF4-FFF2-40B4-BE49-F238E27FC236}">
                <a16:creationId xmlns:a16="http://schemas.microsoft.com/office/drawing/2014/main" id="{B2F48829-DEE7-47E8-AFBC-827D49611429}"/>
              </a:ext>
            </a:extLst>
          </p:cNvPr>
          <p:cNvCxnSpPr>
            <a:cxnSpLocks/>
          </p:cNvCxnSpPr>
          <p:nvPr userDrawn="1"/>
        </p:nvCxnSpPr>
        <p:spPr>
          <a:xfrm>
            <a:off x="0" y="846138"/>
            <a:ext cx="52705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817A6CD4-D1F8-4E19-8F03-C0570ED155B2}"/>
              </a:ext>
            </a:extLst>
          </p:cNvPr>
          <p:cNvCxnSpPr>
            <a:cxnSpLocks/>
          </p:cNvCxnSpPr>
          <p:nvPr userDrawn="1"/>
        </p:nvCxnSpPr>
        <p:spPr>
          <a:xfrm>
            <a:off x="527050" y="7170738"/>
            <a:ext cx="123856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4">
            <a:extLst>
              <a:ext uri="{FF2B5EF4-FFF2-40B4-BE49-F238E27FC236}">
                <a16:creationId xmlns:a16="http://schemas.microsoft.com/office/drawing/2014/main" id="{3F38BDE3-2FEC-471A-91EF-CF73321611B0}"/>
              </a:ext>
            </a:extLst>
          </p:cNvPr>
          <p:cNvGrpSpPr>
            <a:grpSpLocks noChangeAspect="1"/>
          </p:cNvGrpSpPr>
          <p:nvPr userDrawn="1"/>
        </p:nvGrpSpPr>
        <p:grpSpPr bwMode="auto">
          <a:xfrm>
            <a:off x="10565605" y="286590"/>
            <a:ext cx="2509837" cy="850900"/>
            <a:chOff x="5035" y="222"/>
            <a:chExt cx="1581" cy="536"/>
          </a:xfrm>
          <a:solidFill>
            <a:schemeClr val="bg1"/>
          </a:solidFill>
        </p:grpSpPr>
        <p:sp>
          <p:nvSpPr>
            <p:cNvPr id="8" name="AutoShape 3">
              <a:extLst>
                <a:ext uri="{FF2B5EF4-FFF2-40B4-BE49-F238E27FC236}">
                  <a16:creationId xmlns:a16="http://schemas.microsoft.com/office/drawing/2014/main" id="{C2C408BF-F28D-460E-921C-B656FFB37D48}"/>
                </a:ext>
              </a:extLst>
            </p:cNvPr>
            <p:cNvSpPr>
              <a:spLocks noChangeAspect="1" noChangeArrowheads="1" noTextEdit="1"/>
            </p:cNvSpPr>
            <p:nvPr/>
          </p:nvSpPr>
          <p:spPr bwMode="auto">
            <a:xfrm>
              <a:off x="5035" y="222"/>
              <a:ext cx="1581" cy="536"/>
            </a:xfrm>
            <a:prstGeom prst="rect">
              <a:avLst/>
            </a:prstGeom>
            <a:noFill/>
            <a:ln w="9525">
              <a:noFill/>
              <a:miter lim="800000"/>
              <a:headEnd/>
              <a:tailEnd/>
            </a:ln>
          </p:spPr>
          <p:txBody>
            <a:bodyPr/>
            <a:lstStyle/>
            <a:p>
              <a:pPr eaLnBrk="1" fontAlgn="auto" hangingPunct="1">
                <a:spcBef>
                  <a:spcPts val="0"/>
                </a:spcBef>
                <a:spcAft>
                  <a:spcPts val="0"/>
                </a:spcAft>
                <a:defRPr/>
              </a:pPr>
              <a:endParaRPr lang="de-DE">
                <a:latin typeface="+mn-lt"/>
              </a:endParaRPr>
            </a:p>
          </p:txBody>
        </p:sp>
        <p:sp>
          <p:nvSpPr>
            <p:cNvPr id="9" name="Freeform 5">
              <a:extLst>
                <a:ext uri="{FF2B5EF4-FFF2-40B4-BE49-F238E27FC236}">
                  <a16:creationId xmlns:a16="http://schemas.microsoft.com/office/drawing/2014/main" id="{7FAC9A68-8392-457A-ACF1-17252C2A8213}"/>
                </a:ext>
              </a:extLst>
            </p:cNvPr>
            <p:cNvSpPr>
              <a:spLocks/>
            </p:cNvSpPr>
            <p:nvPr/>
          </p:nvSpPr>
          <p:spPr bwMode="auto">
            <a:xfrm>
              <a:off x="5142" y="339"/>
              <a:ext cx="118" cy="116"/>
            </a:xfrm>
            <a:custGeom>
              <a:avLst/>
              <a:gdLst>
                <a:gd name="T0" fmla="*/ 490 w 490"/>
                <a:gd name="T1" fmla="*/ 21 h 484"/>
                <a:gd name="T2" fmla="*/ 489 w 490"/>
                <a:gd name="T3" fmla="*/ 34 h 484"/>
                <a:gd name="T4" fmla="*/ 388 w 490"/>
                <a:gd name="T5" fmla="*/ 459 h 484"/>
                <a:gd name="T6" fmla="*/ 359 w 490"/>
                <a:gd name="T7" fmla="*/ 484 h 484"/>
                <a:gd name="T8" fmla="*/ 329 w 490"/>
                <a:gd name="T9" fmla="*/ 459 h 484"/>
                <a:gd name="T10" fmla="*/ 245 w 490"/>
                <a:gd name="T11" fmla="*/ 95 h 484"/>
                <a:gd name="T12" fmla="*/ 163 w 490"/>
                <a:gd name="T13" fmla="*/ 459 h 484"/>
                <a:gd name="T14" fmla="*/ 134 w 490"/>
                <a:gd name="T15" fmla="*/ 484 h 484"/>
                <a:gd name="T16" fmla="*/ 104 w 490"/>
                <a:gd name="T17" fmla="*/ 459 h 484"/>
                <a:gd name="T18" fmla="*/ 3 w 490"/>
                <a:gd name="T19" fmla="*/ 34 h 484"/>
                <a:gd name="T20" fmla="*/ 0 w 490"/>
                <a:gd name="T21" fmla="*/ 21 h 484"/>
                <a:gd name="T22" fmla="*/ 23 w 490"/>
                <a:gd name="T23" fmla="*/ 0 h 484"/>
                <a:gd name="T24" fmla="*/ 45 w 490"/>
                <a:gd name="T25" fmla="*/ 17 h 484"/>
                <a:gd name="T26" fmla="*/ 134 w 490"/>
                <a:gd name="T27" fmla="*/ 393 h 484"/>
                <a:gd name="T28" fmla="*/ 216 w 490"/>
                <a:gd name="T29" fmla="*/ 26 h 484"/>
                <a:gd name="T30" fmla="*/ 245 w 490"/>
                <a:gd name="T31" fmla="*/ 0 h 484"/>
                <a:gd name="T32" fmla="*/ 275 w 490"/>
                <a:gd name="T33" fmla="*/ 26 h 484"/>
                <a:gd name="T34" fmla="*/ 359 w 490"/>
                <a:gd name="T35" fmla="*/ 393 h 484"/>
                <a:gd name="T36" fmla="*/ 446 w 490"/>
                <a:gd name="T37" fmla="*/ 17 h 484"/>
                <a:gd name="T38" fmla="*/ 468 w 490"/>
                <a:gd name="T39" fmla="*/ 0 h 484"/>
                <a:gd name="T40" fmla="*/ 490 w 490"/>
                <a:gd name="T41" fmla="*/ 21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0" h="484">
                  <a:moveTo>
                    <a:pt x="490" y="21"/>
                  </a:moveTo>
                  <a:cubicBezTo>
                    <a:pt x="490" y="26"/>
                    <a:pt x="490" y="29"/>
                    <a:pt x="489" y="34"/>
                  </a:cubicBezTo>
                  <a:cubicBezTo>
                    <a:pt x="388" y="459"/>
                    <a:pt x="388" y="459"/>
                    <a:pt x="388" y="459"/>
                  </a:cubicBezTo>
                  <a:cubicBezTo>
                    <a:pt x="385" y="476"/>
                    <a:pt x="372" y="484"/>
                    <a:pt x="359" y="484"/>
                  </a:cubicBezTo>
                  <a:cubicBezTo>
                    <a:pt x="342" y="484"/>
                    <a:pt x="333" y="476"/>
                    <a:pt x="329" y="459"/>
                  </a:cubicBezTo>
                  <a:cubicBezTo>
                    <a:pt x="245" y="95"/>
                    <a:pt x="245" y="95"/>
                    <a:pt x="245" y="95"/>
                  </a:cubicBezTo>
                  <a:cubicBezTo>
                    <a:pt x="163" y="459"/>
                    <a:pt x="163" y="459"/>
                    <a:pt x="163" y="459"/>
                  </a:cubicBezTo>
                  <a:cubicBezTo>
                    <a:pt x="160" y="476"/>
                    <a:pt x="148" y="484"/>
                    <a:pt x="134" y="484"/>
                  </a:cubicBezTo>
                  <a:cubicBezTo>
                    <a:pt x="119" y="484"/>
                    <a:pt x="107" y="476"/>
                    <a:pt x="104" y="459"/>
                  </a:cubicBezTo>
                  <a:cubicBezTo>
                    <a:pt x="3" y="34"/>
                    <a:pt x="3" y="34"/>
                    <a:pt x="3" y="34"/>
                  </a:cubicBezTo>
                  <a:cubicBezTo>
                    <a:pt x="2" y="29"/>
                    <a:pt x="0" y="26"/>
                    <a:pt x="0" y="21"/>
                  </a:cubicBezTo>
                  <a:cubicBezTo>
                    <a:pt x="0" y="10"/>
                    <a:pt x="10" y="0"/>
                    <a:pt x="23" y="0"/>
                  </a:cubicBezTo>
                  <a:cubicBezTo>
                    <a:pt x="34" y="0"/>
                    <a:pt x="43" y="7"/>
                    <a:pt x="45" y="17"/>
                  </a:cubicBezTo>
                  <a:cubicBezTo>
                    <a:pt x="134" y="393"/>
                    <a:pt x="134" y="393"/>
                    <a:pt x="134" y="393"/>
                  </a:cubicBezTo>
                  <a:cubicBezTo>
                    <a:pt x="216" y="26"/>
                    <a:pt x="216" y="26"/>
                    <a:pt x="216" y="26"/>
                  </a:cubicBezTo>
                  <a:cubicBezTo>
                    <a:pt x="219" y="8"/>
                    <a:pt x="231" y="0"/>
                    <a:pt x="245" y="0"/>
                  </a:cubicBezTo>
                  <a:cubicBezTo>
                    <a:pt x="260" y="0"/>
                    <a:pt x="272" y="8"/>
                    <a:pt x="275" y="26"/>
                  </a:cubicBezTo>
                  <a:cubicBezTo>
                    <a:pt x="359" y="393"/>
                    <a:pt x="359" y="393"/>
                    <a:pt x="359" y="393"/>
                  </a:cubicBezTo>
                  <a:cubicBezTo>
                    <a:pt x="446" y="17"/>
                    <a:pt x="446" y="17"/>
                    <a:pt x="446" y="17"/>
                  </a:cubicBezTo>
                  <a:cubicBezTo>
                    <a:pt x="448" y="7"/>
                    <a:pt x="457" y="0"/>
                    <a:pt x="468" y="0"/>
                  </a:cubicBezTo>
                  <a:cubicBezTo>
                    <a:pt x="481" y="0"/>
                    <a:pt x="490" y="10"/>
                    <a:pt x="490" y="21"/>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10" name="Freeform 6">
              <a:extLst>
                <a:ext uri="{FF2B5EF4-FFF2-40B4-BE49-F238E27FC236}">
                  <a16:creationId xmlns:a16="http://schemas.microsoft.com/office/drawing/2014/main" id="{6BE940D1-CB06-4D80-B54D-A4B9DB6EEFEB}"/>
                </a:ext>
              </a:extLst>
            </p:cNvPr>
            <p:cNvSpPr>
              <a:spLocks noEditPoints="1"/>
            </p:cNvSpPr>
            <p:nvPr/>
          </p:nvSpPr>
          <p:spPr bwMode="auto">
            <a:xfrm>
              <a:off x="5274" y="343"/>
              <a:ext cx="14" cy="112"/>
            </a:xfrm>
            <a:custGeom>
              <a:avLst/>
              <a:gdLst>
                <a:gd name="T0" fmla="*/ 58 w 58"/>
                <a:gd name="T1" fmla="*/ 29 h 468"/>
                <a:gd name="T2" fmla="*/ 30 w 58"/>
                <a:gd name="T3" fmla="*/ 58 h 468"/>
                <a:gd name="T4" fmla="*/ 0 w 58"/>
                <a:gd name="T5" fmla="*/ 29 h 468"/>
                <a:gd name="T6" fmla="*/ 30 w 58"/>
                <a:gd name="T7" fmla="*/ 0 h 468"/>
                <a:gd name="T8" fmla="*/ 58 w 58"/>
                <a:gd name="T9" fmla="*/ 29 h 468"/>
                <a:gd name="T10" fmla="*/ 52 w 58"/>
                <a:gd name="T11" fmla="*/ 143 h 468"/>
                <a:gd name="T12" fmla="*/ 52 w 58"/>
                <a:gd name="T13" fmla="*/ 446 h 468"/>
                <a:gd name="T14" fmla="*/ 30 w 58"/>
                <a:gd name="T15" fmla="*/ 468 h 468"/>
                <a:gd name="T16" fmla="*/ 7 w 58"/>
                <a:gd name="T17" fmla="*/ 446 h 468"/>
                <a:gd name="T18" fmla="*/ 7 w 58"/>
                <a:gd name="T19" fmla="*/ 143 h 468"/>
                <a:gd name="T20" fmla="*/ 30 w 58"/>
                <a:gd name="T21" fmla="*/ 119 h 468"/>
                <a:gd name="T22" fmla="*/ 52 w 58"/>
                <a:gd name="T23" fmla="*/ 14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468">
                  <a:moveTo>
                    <a:pt x="58" y="29"/>
                  </a:moveTo>
                  <a:cubicBezTo>
                    <a:pt x="58" y="44"/>
                    <a:pt x="45" y="58"/>
                    <a:pt x="30" y="58"/>
                  </a:cubicBezTo>
                  <a:cubicBezTo>
                    <a:pt x="14" y="58"/>
                    <a:pt x="0" y="44"/>
                    <a:pt x="0" y="29"/>
                  </a:cubicBezTo>
                  <a:cubicBezTo>
                    <a:pt x="0" y="13"/>
                    <a:pt x="14" y="0"/>
                    <a:pt x="30" y="0"/>
                  </a:cubicBezTo>
                  <a:cubicBezTo>
                    <a:pt x="45" y="0"/>
                    <a:pt x="58" y="13"/>
                    <a:pt x="58" y="29"/>
                  </a:cubicBezTo>
                  <a:close/>
                  <a:moveTo>
                    <a:pt x="52" y="143"/>
                  </a:moveTo>
                  <a:cubicBezTo>
                    <a:pt x="52" y="446"/>
                    <a:pt x="52" y="446"/>
                    <a:pt x="52" y="446"/>
                  </a:cubicBezTo>
                  <a:cubicBezTo>
                    <a:pt x="52" y="458"/>
                    <a:pt x="42" y="468"/>
                    <a:pt x="30" y="468"/>
                  </a:cubicBezTo>
                  <a:cubicBezTo>
                    <a:pt x="17" y="468"/>
                    <a:pt x="7" y="458"/>
                    <a:pt x="7" y="446"/>
                  </a:cubicBezTo>
                  <a:cubicBezTo>
                    <a:pt x="7" y="143"/>
                    <a:pt x="7" y="143"/>
                    <a:pt x="7" y="143"/>
                  </a:cubicBezTo>
                  <a:cubicBezTo>
                    <a:pt x="7" y="129"/>
                    <a:pt x="17" y="119"/>
                    <a:pt x="30" y="119"/>
                  </a:cubicBezTo>
                  <a:cubicBezTo>
                    <a:pt x="42" y="119"/>
                    <a:pt x="52" y="129"/>
                    <a:pt x="52" y="14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11" name="Freeform 7">
              <a:extLst>
                <a:ext uri="{FF2B5EF4-FFF2-40B4-BE49-F238E27FC236}">
                  <a16:creationId xmlns:a16="http://schemas.microsoft.com/office/drawing/2014/main" id="{F05D2D9C-B546-4115-A23D-028455B12401}"/>
                </a:ext>
              </a:extLst>
            </p:cNvPr>
            <p:cNvSpPr>
              <a:spLocks/>
            </p:cNvSpPr>
            <p:nvPr/>
          </p:nvSpPr>
          <p:spPr bwMode="auto">
            <a:xfrm>
              <a:off x="5312" y="371"/>
              <a:ext cx="38" cy="84"/>
            </a:xfrm>
            <a:custGeom>
              <a:avLst/>
              <a:gdLst>
                <a:gd name="T0" fmla="*/ 140 w 158"/>
                <a:gd name="T1" fmla="*/ 5 h 350"/>
                <a:gd name="T2" fmla="*/ 158 w 158"/>
                <a:gd name="T3" fmla="*/ 28 h 350"/>
                <a:gd name="T4" fmla="*/ 136 w 158"/>
                <a:gd name="T5" fmla="*/ 48 h 350"/>
                <a:gd name="T6" fmla="*/ 93 w 158"/>
                <a:gd name="T7" fmla="*/ 44 h 350"/>
                <a:gd name="T8" fmla="*/ 46 w 158"/>
                <a:gd name="T9" fmla="*/ 95 h 350"/>
                <a:gd name="T10" fmla="*/ 46 w 158"/>
                <a:gd name="T11" fmla="*/ 328 h 350"/>
                <a:gd name="T12" fmla="*/ 23 w 158"/>
                <a:gd name="T13" fmla="*/ 350 h 350"/>
                <a:gd name="T14" fmla="*/ 0 w 158"/>
                <a:gd name="T15" fmla="*/ 328 h 350"/>
                <a:gd name="T16" fmla="*/ 0 w 158"/>
                <a:gd name="T17" fmla="*/ 93 h 350"/>
                <a:gd name="T18" fmla="*/ 90 w 158"/>
                <a:gd name="T19" fmla="*/ 0 h 350"/>
                <a:gd name="T20" fmla="*/ 140 w 158"/>
                <a:gd name="T21" fmla="*/ 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350">
                  <a:moveTo>
                    <a:pt x="140" y="5"/>
                  </a:moveTo>
                  <a:cubicBezTo>
                    <a:pt x="151" y="8"/>
                    <a:pt x="158" y="17"/>
                    <a:pt x="158" y="28"/>
                  </a:cubicBezTo>
                  <a:cubicBezTo>
                    <a:pt x="158" y="39"/>
                    <a:pt x="148" y="48"/>
                    <a:pt x="136" y="48"/>
                  </a:cubicBezTo>
                  <a:cubicBezTo>
                    <a:pt x="128" y="48"/>
                    <a:pt x="114" y="44"/>
                    <a:pt x="93" y="44"/>
                  </a:cubicBezTo>
                  <a:cubicBezTo>
                    <a:pt x="67" y="44"/>
                    <a:pt x="46" y="63"/>
                    <a:pt x="46" y="95"/>
                  </a:cubicBezTo>
                  <a:cubicBezTo>
                    <a:pt x="46" y="328"/>
                    <a:pt x="46" y="328"/>
                    <a:pt x="46" y="328"/>
                  </a:cubicBezTo>
                  <a:cubicBezTo>
                    <a:pt x="46" y="340"/>
                    <a:pt x="37" y="350"/>
                    <a:pt x="23" y="350"/>
                  </a:cubicBezTo>
                  <a:cubicBezTo>
                    <a:pt x="11" y="350"/>
                    <a:pt x="0" y="340"/>
                    <a:pt x="0" y="328"/>
                  </a:cubicBezTo>
                  <a:cubicBezTo>
                    <a:pt x="0" y="93"/>
                    <a:pt x="0" y="93"/>
                    <a:pt x="0" y="93"/>
                  </a:cubicBezTo>
                  <a:cubicBezTo>
                    <a:pt x="0" y="37"/>
                    <a:pt x="37" y="0"/>
                    <a:pt x="90" y="0"/>
                  </a:cubicBezTo>
                  <a:cubicBezTo>
                    <a:pt x="108" y="0"/>
                    <a:pt x="122" y="2"/>
                    <a:pt x="140" y="5"/>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12" name="Freeform 8">
              <a:extLst>
                <a:ext uri="{FF2B5EF4-FFF2-40B4-BE49-F238E27FC236}">
                  <a16:creationId xmlns:a16="http://schemas.microsoft.com/office/drawing/2014/main" id="{37B71FD5-CF0D-48D4-BDDE-31FF0DFD96C6}"/>
                </a:ext>
              </a:extLst>
            </p:cNvPr>
            <p:cNvSpPr>
              <a:spLocks/>
            </p:cNvSpPr>
            <p:nvPr/>
          </p:nvSpPr>
          <p:spPr bwMode="auto">
            <a:xfrm>
              <a:off x="5366" y="339"/>
              <a:ext cx="35" cy="116"/>
            </a:xfrm>
            <a:custGeom>
              <a:avLst/>
              <a:gdLst>
                <a:gd name="T0" fmla="*/ 47 w 146"/>
                <a:gd name="T1" fmla="*/ 23 h 484"/>
                <a:gd name="T2" fmla="*/ 47 w 146"/>
                <a:gd name="T3" fmla="*/ 142 h 484"/>
                <a:gd name="T4" fmla="*/ 124 w 146"/>
                <a:gd name="T5" fmla="*/ 142 h 484"/>
                <a:gd name="T6" fmla="*/ 146 w 146"/>
                <a:gd name="T7" fmla="*/ 163 h 484"/>
                <a:gd name="T8" fmla="*/ 124 w 146"/>
                <a:gd name="T9" fmla="*/ 186 h 484"/>
                <a:gd name="T10" fmla="*/ 47 w 146"/>
                <a:gd name="T11" fmla="*/ 186 h 484"/>
                <a:gd name="T12" fmla="*/ 47 w 146"/>
                <a:gd name="T13" fmla="*/ 389 h 484"/>
                <a:gd name="T14" fmla="*/ 93 w 146"/>
                <a:gd name="T15" fmla="*/ 442 h 484"/>
                <a:gd name="T16" fmla="*/ 125 w 146"/>
                <a:gd name="T17" fmla="*/ 438 h 484"/>
                <a:gd name="T18" fmla="*/ 146 w 146"/>
                <a:gd name="T19" fmla="*/ 459 h 484"/>
                <a:gd name="T20" fmla="*/ 128 w 146"/>
                <a:gd name="T21" fmla="*/ 481 h 484"/>
                <a:gd name="T22" fmla="*/ 92 w 146"/>
                <a:gd name="T23" fmla="*/ 484 h 484"/>
                <a:gd name="T24" fmla="*/ 0 w 146"/>
                <a:gd name="T25" fmla="*/ 388 h 484"/>
                <a:gd name="T26" fmla="*/ 0 w 146"/>
                <a:gd name="T27" fmla="*/ 23 h 484"/>
                <a:gd name="T28" fmla="*/ 23 w 146"/>
                <a:gd name="T29" fmla="*/ 0 h 484"/>
                <a:gd name="T30" fmla="*/ 47 w 146"/>
                <a:gd name="T31" fmla="*/ 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84">
                  <a:moveTo>
                    <a:pt x="47" y="23"/>
                  </a:moveTo>
                  <a:cubicBezTo>
                    <a:pt x="47" y="142"/>
                    <a:pt x="47" y="142"/>
                    <a:pt x="47" y="142"/>
                  </a:cubicBezTo>
                  <a:cubicBezTo>
                    <a:pt x="124" y="142"/>
                    <a:pt x="124" y="142"/>
                    <a:pt x="124" y="142"/>
                  </a:cubicBezTo>
                  <a:cubicBezTo>
                    <a:pt x="139" y="142"/>
                    <a:pt x="146" y="151"/>
                    <a:pt x="146" y="163"/>
                  </a:cubicBezTo>
                  <a:cubicBezTo>
                    <a:pt x="146" y="176"/>
                    <a:pt x="139" y="186"/>
                    <a:pt x="124" y="186"/>
                  </a:cubicBezTo>
                  <a:cubicBezTo>
                    <a:pt x="47" y="186"/>
                    <a:pt x="47" y="186"/>
                    <a:pt x="47" y="186"/>
                  </a:cubicBezTo>
                  <a:cubicBezTo>
                    <a:pt x="47" y="389"/>
                    <a:pt x="47" y="389"/>
                    <a:pt x="47" y="389"/>
                  </a:cubicBezTo>
                  <a:cubicBezTo>
                    <a:pt x="47" y="424"/>
                    <a:pt x="63" y="442"/>
                    <a:pt x="93" y="442"/>
                  </a:cubicBezTo>
                  <a:cubicBezTo>
                    <a:pt x="110" y="442"/>
                    <a:pt x="117" y="438"/>
                    <a:pt x="125" y="438"/>
                  </a:cubicBezTo>
                  <a:cubicBezTo>
                    <a:pt x="136" y="438"/>
                    <a:pt x="146" y="446"/>
                    <a:pt x="146" y="459"/>
                  </a:cubicBezTo>
                  <a:cubicBezTo>
                    <a:pt x="146" y="471"/>
                    <a:pt x="140" y="479"/>
                    <a:pt x="128" y="481"/>
                  </a:cubicBezTo>
                  <a:cubicBezTo>
                    <a:pt x="114" y="483"/>
                    <a:pt x="104" y="484"/>
                    <a:pt x="92" y="484"/>
                  </a:cubicBezTo>
                  <a:cubicBezTo>
                    <a:pt x="39" y="484"/>
                    <a:pt x="0" y="452"/>
                    <a:pt x="0" y="388"/>
                  </a:cubicBezTo>
                  <a:cubicBezTo>
                    <a:pt x="0" y="23"/>
                    <a:pt x="0" y="23"/>
                    <a:pt x="0" y="23"/>
                  </a:cubicBezTo>
                  <a:cubicBezTo>
                    <a:pt x="0" y="9"/>
                    <a:pt x="10" y="0"/>
                    <a:pt x="23" y="0"/>
                  </a:cubicBezTo>
                  <a:cubicBezTo>
                    <a:pt x="37" y="0"/>
                    <a:pt x="47" y="9"/>
                    <a:pt x="47" y="23"/>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13" name="Freeform 9">
              <a:extLst>
                <a:ext uri="{FF2B5EF4-FFF2-40B4-BE49-F238E27FC236}">
                  <a16:creationId xmlns:a16="http://schemas.microsoft.com/office/drawing/2014/main" id="{D8817DD9-6250-4575-BC5A-B1B136A0165C}"/>
                </a:ext>
              </a:extLst>
            </p:cNvPr>
            <p:cNvSpPr>
              <a:spLocks/>
            </p:cNvSpPr>
            <p:nvPr/>
          </p:nvSpPr>
          <p:spPr bwMode="auto">
            <a:xfrm>
              <a:off x="5415" y="371"/>
              <a:ext cx="51" cy="84"/>
            </a:xfrm>
            <a:custGeom>
              <a:avLst/>
              <a:gdLst>
                <a:gd name="T0" fmla="*/ 193 w 214"/>
                <a:gd name="T1" fmla="*/ 19 h 350"/>
                <a:gd name="T2" fmla="*/ 206 w 214"/>
                <a:gd name="T3" fmla="*/ 38 h 350"/>
                <a:gd name="T4" fmla="*/ 186 w 214"/>
                <a:gd name="T5" fmla="*/ 59 h 350"/>
                <a:gd name="T6" fmla="*/ 169 w 214"/>
                <a:gd name="T7" fmla="*/ 56 h 350"/>
                <a:gd name="T8" fmla="*/ 107 w 214"/>
                <a:gd name="T9" fmla="*/ 43 h 350"/>
                <a:gd name="T10" fmla="*/ 46 w 214"/>
                <a:gd name="T11" fmla="*/ 92 h 350"/>
                <a:gd name="T12" fmla="*/ 90 w 214"/>
                <a:gd name="T13" fmla="*/ 141 h 350"/>
                <a:gd name="T14" fmla="*/ 148 w 214"/>
                <a:gd name="T15" fmla="*/ 166 h 350"/>
                <a:gd name="T16" fmla="*/ 214 w 214"/>
                <a:gd name="T17" fmla="*/ 253 h 350"/>
                <a:gd name="T18" fmla="*/ 105 w 214"/>
                <a:gd name="T19" fmla="*/ 350 h 350"/>
                <a:gd name="T20" fmla="*/ 14 w 214"/>
                <a:gd name="T21" fmla="*/ 330 h 350"/>
                <a:gd name="T22" fmla="*/ 0 w 214"/>
                <a:gd name="T23" fmla="*/ 312 h 350"/>
                <a:gd name="T24" fmla="*/ 22 w 214"/>
                <a:gd name="T25" fmla="*/ 290 h 350"/>
                <a:gd name="T26" fmla="*/ 37 w 214"/>
                <a:gd name="T27" fmla="*/ 295 h 350"/>
                <a:gd name="T28" fmla="*/ 104 w 214"/>
                <a:gd name="T29" fmla="*/ 308 h 350"/>
                <a:gd name="T30" fmla="*/ 170 w 214"/>
                <a:gd name="T31" fmla="*/ 254 h 350"/>
                <a:gd name="T32" fmla="*/ 113 w 214"/>
                <a:gd name="T33" fmla="*/ 196 h 350"/>
                <a:gd name="T34" fmla="*/ 62 w 214"/>
                <a:gd name="T35" fmla="*/ 175 h 350"/>
                <a:gd name="T36" fmla="*/ 0 w 214"/>
                <a:gd name="T37" fmla="*/ 91 h 350"/>
                <a:gd name="T38" fmla="*/ 106 w 214"/>
                <a:gd name="T39" fmla="*/ 0 h 350"/>
                <a:gd name="T40" fmla="*/ 193 w 214"/>
                <a:gd name="T41" fmla="*/ 1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 h="350">
                  <a:moveTo>
                    <a:pt x="193" y="19"/>
                  </a:moveTo>
                  <a:cubicBezTo>
                    <a:pt x="202" y="23"/>
                    <a:pt x="206" y="29"/>
                    <a:pt x="206" y="38"/>
                  </a:cubicBezTo>
                  <a:cubicBezTo>
                    <a:pt x="206" y="52"/>
                    <a:pt x="196" y="59"/>
                    <a:pt x="186" y="59"/>
                  </a:cubicBezTo>
                  <a:cubicBezTo>
                    <a:pt x="180" y="59"/>
                    <a:pt x="174" y="58"/>
                    <a:pt x="169" y="56"/>
                  </a:cubicBezTo>
                  <a:cubicBezTo>
                    <a:pt x="150" y="48"/>
                    <a:pt x="133" y="43"/>
                    <a:pt x="107" y="43"/>
                  </a:cubicBezTo>
                  <a:cubicBezTo>
                    <a:pt x="76" y="43"/>
                    <a:pt x="46" y="61"/>
                    <a:pt x="46" y="92"/>
                  </a:cubicBezTo>
                  <a:cubicBezTo>
                    <a:pt x="46" y="117"/>
                    <a:pt x="66" y="131"/>
                    <a:pt x="90" y="141"/>
                  </a:cubicBezTo>
                  <a:cubicBezTo>
                    <a:pt x="148" y="166"/>
                    <a:pt x="148" y="166"/>
                    <a:pt x="148" y="166"/>
                  </a:cubicBezTo>
                  <a:cubicBezTo>
                    <a:pt x="188" y="182"/>
                    <a:pt x="214" y="207"/>
                    <a:pt x="214" y="253"/>
                  </a:cubicBezTo>
                  <a:cubicBezTo>
                    <a:pt x="214" y="309"/>
                    <a:pt x="172" y="350"/>
                    <a:pt x="105" y="350"/>
                  </a:cubicBezTo>
                  <a:cubicBezTo>
                    <a:pt x="70" y="350"/>
                    <a:pt x="38" y="342"/>
                    <a:pt x="14" y="330"/>
                  </a:cubicBezTo>
                  <a:cubicBezTo>
                    <a:pt x="6" y="327"/>
                    <a:pt x="0" y="320"/>
                    <a:pt x="0" y="312"/>
                  </a:cubicBezTo>
                  <a:cubicBezTo>
                    <a:pt x="0" y="299"/>
                    <a:pt x="9" y="290"/>
                    <a:pt x="22" y="290"/>
                  </a:cubicBezTo>
                  <a:cubicBezTo>
                    <a:pt x="26" y="290"/>
                    <a:pt x="32" y="293"/>
                    <a:pt x="37" y="295"/>
                  </a:cubicBezTo>
                  <a:cubicBezTo>
                    <a:pt x="52" y="300"/>
                    <a:pt x="73" y="308"/>
                    <a:pt x="104" y="308"/>
                  </a:cubicBezTo>
                  <a:cubicBezTo>
                    <a:pt x="143" y="308"/>
                    <a:pt x="170" y="284"/>
                    <a:pt x="170" y="254"/>
                  </a:cubicBezTo>
                  <a:cubicBezTo>
                    <a:pt x="170" y="231"/>
                    <a:pt x="150" y="211"/>
                    <a:pt x="113" y="196"/>
                  </a:cubicBezTo>
                  <a:cubicBezTo>
                    <a:pt x="62" y="175"/>
                    <a:pt x="62" y="175"/>
                    <a:pt x="62" y="175"/>
                  </a:cubicBezTo>
                  <a:cubicBezTo>
                    <a:pt x="33" y="162"/>
                    <a:pt x="0" y="141"/>
                    <a:pt x="0" y="91"/>
                  </a:cubicBezTo>
                  <a:cubicBezTo>
                    <a:pt x="0" y="37"/>
                    <a:pt x="47" y="0"/>
                    <a:pt x="106" y="0"/>
                  </a:cubicBezTo>
                  <a:cubicBezTo>
                    <a:pt x="138" y="0"/>
                    <a:pt x="168" y="8"/>
                    <a:pt x="193" y="19"/>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14" name="Freeform 10">
              <a:extLst>
                <a:ext uri="{FF2B5EF4-FFF2-40B4-BE49-F238E27FC236}">
                  <a16:creationId xmlns:a16="http://schemas.microsoft.com/office/drawing/2014/main" id="{FB033595-13A4-40D4-B3F4-0E0B3B8E8262}"/>
                </a:ext>
              </a:extLst>
            </p:cNvPr>
            <p:cNvSpPr>
              <a:spLocks/>
            </p:cNvSpPr>
            <p:nvPr/>
          </p:nvSpPr>
          <p:spPr bwMode="auto">
            <a:xfrm>
              <a:off x="5484" y="371"/>
              <a:ext cx="54" cy="84"/>
            </a:xfrm>
            <a:custGeom>
              <a:avLst/>
              <a:gdLst>
                <a:gd name="T0" fmla="*/ 213 w 226"/>
                <a:gd name="T1" fmla="*/ 23 h 350"/>
                <a:gd name="T2" fmla="*/ 226 w 226"/>
                <a:gd name="T3" fmla="*/ 42 h 350"/>
                <a:gd name="T4" fmla="*/ 205 w 226"/>
                <a:gd name="T5" fmla="*/ 63 h 350"/>
                <a:gd name="T6" fmla="*/ 182 w 226"/>
                <a:gd name="T7" fmla="*/ 56 h 350"/>
                <a:gd name="T8" fmla="*/ 123 w 226"/>
                <a:gd name="T9" fmla="*/ 43 h 350"/>
                <a:gd name="T10" fmla="*/ 45 w 226"/>
                <a:gd name="T11" fmla="*/ 125 h 350"/>
                <a:gd name="T12" fmla="*/ 45 w 226"/>
                <a:gd name="T13" fmla="*/ 226 h 350"/>
                <a:gd name="T14" fmla="*/ 123 w 226"/>
                <a:gd name="T15" fmla="*/ 308 h 350"/>
                <a:gd name="T16" fmla="*/ 182 w 226"/>
                <a:gd name="T17" fmla="*/ 295 h 350"/>
                <a:gd name="T18" fmla="*/ 204 w 226"/>
                <a:gd name="T19" fmla="*/ 289 h 350"/>
                <a:gd name="T20" fmla="*/ 226 w 226"/>
                <a:gd name="T21" fmla="*/ 310 h 350"/>
                <a:gd name="T22" fmla="*/ 213 w 226"/>
                <a:gd name="T23" fmla="*/ 329 h 350"/>
                <a:gd name="T24" fmla="*/ 124 w 226"/>
                <a:gd name="T25" fmla="*/ 350 h 350"/>
                <a:gd name="T26" fmla="*/ 0 w 226"/>
                <a:gd name="T27" fmla="*/ 226 h 350"/>
                <a:gd name="T28" fmla="*/ 0 w 226"/>
                <a:gd name="T29" fmla="*/ 125 h 350"/>
                <a:gd name="T30" fmla="*/ 124 w 226"/>
                <a:gd name="T31" fmla="*/ 0 h 350"/>
                <a:gd name="T32" fmla="*/ 213 w 226"/>
                <a:gd name="T33" fmla="*/ 2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350">
                  <a:moveTo>
                    <a:pt x="213" y="23"/>
                  </a:moveTo>
                  <a:cubicBezTo>
                    <a:pt x="221" y="27"/>
                    <a:pt x="226" y="34"/>
                    <a:pt x="226" y="42"/>
                  </a:cubicBezTo>
                  <a:cubicBezTo>
                    <a:pt x="226" y="54"/>
                    <a:pt x="218" y="63"/>
                    <a:pt x="205" y="63"/>
                  </a:cubicBezTo>
                  <a:cubicBezTo>
                    <a:pt x="197" y="63"/>
                    <a:pt x="192" y="59"/>
                    <a:pt x="182" y="56"/>
                  </a:cubicBezTo>
                  <a:cubicBezTo>
                    <a:pt x="165" y="48"/>
                    <a:pt x="145" y="43"/>
                    <a:pt x="123" y="43"/>
                  </a:cubicBezTo>
                  <a:cubicBezTo>
                    <a:pt x="75" y="43"/>
                    <a:pt x="45" y="73"/>
                    <a:pt x="45" y="125"/>
                  </a:cubicBezTo>
                  <a:cubicBezTo>
                    <a:pt x="45" y="226"/>
                    <a:pt x="45" y="226"/>
                    <a:pt x="45" y="226"/>
                  </a:cubicBezTo>
                  <a:cubicBezTo>
                    <a:pt x="45" y="278"/>
                    <a:pt x="75" y="308"/>
                    <a:pt x="123" y="308"/>
                  </a:cubicBezTo>
                  <a:cubicBezTo>
                    <a:pt x="145" y="308"/>
                    <a:pt x="165" y="303"/>
                    <a:pt x="182" y="295"/>
                  </a:cubicBezTo>
                  <a:cubicBezTo>
                    <a:pt x="192" y="292"/>
                    <a:pt x="197" y="289"/>
                    <a:pt x="204" y="289"/>
                  </a:cubicBezTo>
                  <a:cubicBezTo>
                    <a:pt x="216" y="289"/>
                    <a:pt x="226" y="298"/>
                    <a:pt x="226" y="310"/>
                  </a:cubicBezTo>
                  <a:cubicBezTo>
                    <a:pt x="226" y="318"/>
                    <a:pt x="221" y="325"/>
                    <a:pt x="213" y="329"/>
                  </a:cubicBezTo>
                  <a:cubicBezTo>
                    <a:pt x="188" y="344"/>
                    <a:pt x="157" y="350"/>
                    <a:pt x="124" y="350"/>
                  </a:cubicBezTo>
                  <a:cubicBezTo>
                    <a:pt x="48" y="350"/>
                    <a:pt x="0" y="303"/>
                    <a:pt x="0" y="226"/>
                  </a:cubicBezTo>
                  <a:cubicBezTo>
                    <a:pt x="0" y="125"/>
                    <a:pt x="0" y="125"/>
                    <a:pt x="0" y="125"/>
                  </a:cubicBezTo>
                  <a:cubicBezTo>
                    <a:pt x="0" y="47"/>
                    <a:pt x="50" y="0"/>
                    <a:pt x="124" y="0"/>
                  </a:cubicBezTo>
                  <a:cubicBezTo>
                    <a:pt x="157" y="0"/>
                    <a:pt x="188" y="9"/>
                    <a:pt x="213" y="23"/>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15" name="Freeform 11">
              <a:extLst>
                <a:ext uri="{FF2B5EF4-FFF2-40B4-BE49-F238E27FC236}">
                  <a16:creationId xmlns:a16="http://schemas.microsoft.com/office/drawing/2014/main" id="{D0D8BC8B-B3DB-42D1-A031-6A2C9E7AB9EB}"/>
                </a:ext>
              </a:extLst>
            </p:cNvPr>
            <p:cNvSpPr>
              <a:spLocks/>
            </p:cNvSpPr>
            <p:nvPr/>
          </p:nvSpPr>
          <p:spPr bwMode="auto">
            <a:xfrm>
              <a:off x="5554" y="339"/>
              <a:ext cx="59" cy="116"/>
            </a:xfrm>
            <a:custGeom>
              <a:avLst/>
              <a:gdLst>
                <a:gd name="T0" fmla="*/ 45 w 246"/>
                <a:gd name="T1" fmla="*/ 23 h 484"/>
                <a:gd name="T2" fmla="*/ 45 w 246"/>
                <a:gd name="T3" fmla="*/ 160 h 484"/>
                <a:gd name="T4" fmla="*/ 130 w 246"/>
                <a:gd name="T5" fmla="*/ 135 h 484"/>
                <a:gd name="T6" fmla="*/ 246 w 246"/>
                <a:gd name="T7" fmla="*/ 258 h 484"/>
                <a:gd name="T8" fmla="*/ 246 w 246"/>
                <a:gd name="T9" fmla="*/ 462 h 484"/>
                <a:gd name="T10" fmla="*/ 224 w 246"/>
                <a:gd name="T11" fmla="*/ 484 h 484"/>
                <a:gd name="T12" fmla="*/ 202 w 246"/>
                <a:gd name="T13" fmla="*/ 462 h 484"/>
                <a:gd name="T14" fmla="*/ 202 w 246"/>
                <a:gd name="T15" fmla="*/ 255 h 484"/>
                <a:gd name="T16" fmla="*/ 125 w 246"/>
                <a:gd name="T17" fmla="*/ 177 h 484"/>
                <a:gd name="T18" fmla="*/ 45 w 246"/>
                <a:gd name="T19" fmla="*/ 206 h 484"/>
                <a:gd name="T20" fmla="*/ 45 w 246"/>
                <a:gd name="T21" fmla="*/ 462 h 484"/>
                <a:gd name="T22" fmla="*/ 23 w 246"/>
                <a:gd name="T23" fmla="*/ 484 h 484"/>
                <a:gd name="T24" fmla="*/ 0 w 246"/>
                <a:gd name="T25" fmla="*/ 462 h 484"/>
                <a:gd name="T26" fmla="*/ 0 w 246"/>
                <a:gd name="T27" fmla="*/ 23 h 484"/>
                <a:gd name="T28" fmla="*/ 23 w 246"/>
                <a:gd name="T29" fmla="*/ 0 h 484"/>
                <a:gd name="T30" fmla="*/ 45 w 246"/>
                <a:gd name="T31" fmla="*/ 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484">
                  <a:moveTo>
                    <a:pt x="45" y="23"/>
                  </a:moveTo>
                  <a:cubicBezTo>
                    <a:pt x="45" y="160"/>
                    <a:pt x="45" y="160"/>
                    <a:pt x="45" y="160"/>
                  </a:cubicBezTo>
                  <a:cubicBezTo>
                    <a:pt x="72" y="145"/>
                    <a:pt x="104" y="135"/>
                    <a:pt x="130" y="135"/>
                  </a:cubicBezTo>
                  <a:cubicBezTo>
                    <a:pt x="204" y="135"/>
                    <a:pt x="246" y="179"/>
                    <a:pt x="246" y="258"/>
                  </a:cubicBezTo>
                  <a:cubicBezTo>
                    <a:pt x="246" y="462"/>
                    <a:pt x="246" y="462"/>
                    <a:pt x="246" y="462"/>
                  </a:cubicBezTo>
                  <a:cubicBezTo>
                    <a:pt x="246" y="474"/>
                    <a:pt x="236" y="484"/>
                    <a:pt x="224" y="484"/>
                  </a:cubicBezTo>
                  <a:cubicBezTo>
                    <a:pt x="210" y="484"/>
                    <a:pt x="202" y="474"/>
                    <a:pt x="202" y="462"/>
                  </a:cubicBezTo>
                  <a:cubicBezTo>
                    <a:pt x="202" y="255"/>
                    <a:pt x="202" y="255"/>
                    <a:pt x="202" y="255"/>
                  </a:cubicBezTo>
                  <a:cubicBezTo>
                    <a:pt x="202" y="204"/>
                    <a:pt x="173" y="177"/>
                    <a:pt x="125" y="177"/>
                  </a:cubicBezTo>
                  <a:cubicBezTo>
                    <a:pt x="99" y="177"/>
                    <a:pt x="72" y="187"/>
                    <a:pt x="45" y="206"/>
                  </a:cubicBezTo>
                  <a:cubicBezTo>
                    <a:pt x="45" y="462"/>
                    <a:pt x="45" y="462"/>
                    <a:pt x="45" y="462"/>
                  </a:cubicBezTo>
                  <a:cubicBezTo>
                    <a:pt x="45" y="474"/>
                    <a:pt x="37" y="484"/>
                    <a:pt x="23" y="484"/>
                  </a:cubicBezTo>
                  <a:cubicBezTo>
                    <a:pt x="10" y="484"/>
                    <a:pt x="0" y="474"/>
                    <a:pt x="0" y="462"/>
                  </a:cubicBezTo>
                  <a:cubicBezTo>
                    <a:pt x="0" y="23"/>
                    <a:pt x="0" y="23"/>
                    <a:pt x="0" y="23"/>
                  </a:cubicBezTo>
                  <a:cubicBezTo>
                    <a:pt x="0" y="9"/>
                    <a:pt x="10" y="0"/>
                    <a:pt x="23" y="0"/>
                  </a:cubicBezTo>
                  <a:cubicBezTo>
                    <a:pt x="37" y="0"/>
                    <a:pt x="45" y="9"/>
                    <a:pt x="45" y="23"/>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16" name="Freeform 12">
              <a:extLst>
                <a:ext uri="{FF2B5EF4-FFF2-40B4-BE49-F238E27FC236}">
                  <a16:creationId xmlns:a16="http://schemas.microsoft.com/office/drawing/2014/main" id="{B3EA727D-D8E6-4136-B9D0-4F807116882F}"/>
                </a:ext>
              </a:extLst>
            </p:cNvPr>
            <p:cNvSpPr>
              <a:spLocks noEditPoints="1"/>
            </p:cNvSpPr>
            <p:nvPr/>
          </p:nvSpPr>
          <p:spPr bwMode="auto">
            <a:xfrm>
              <a:off x="5631" y="371"/>
              <a:ext cx="60" cy="84"/>
            </a:xfrm>
            <a:custGeom>
              <a:avLst/>
              <a:gdLst>
                <a:gd name="T0" fmla="*/ 250 w 250"/>
                <a:gd name="T1" fmla="*/ 101 h 350"/>
                <a:gd name="T2" fmla="*/ 250 w 250"/>
                <a:gd name="T3" fmla="*/ 308 h 350"/>
                <a:gd name="T4" fmla="*/ 232 w 250"/>
                <a:gd name="T5" fmla="*/ 335 h 350"/>
                <a:gd name="T6" fmla="*/ 134 w 250"/>
                <a:gd name="T7" fmla="*/ 350 h 350"/>
                <a:gd name="T8" fmla="*/ 0 w 250"/>
                <a:gd name="T9" fmla="*/ 248 h 350"/>
                <a:gd name="T10" fmla="*/ 133 w 250"/>
                <a:gd name="T11" fmla="*/ 146 h 350"/>
                <a:gd name="T12" fmla="*/ 205 w 250"/>
                <a:gd name="T13" fmla="*/ 146 h 350"/>
                <a:gd name="T14" fmla="*/ 205 w 250"/>
                <a:gd name="T15" fmla="*/ 101 h 350"/>
                <a:gd name="T16" fmla="*/ 133 w 250"/>
                <a:gd name="T17" fmla="*/ 43 h 350"/>
                <a:gd name="T18" fmla="*/ 66 w 250"/>
                <a:gd name="T19" fmla="*/ 58 h 350"/>
                <a:gd name="T20" fmla="*/ 42 w 250"/>
                <a:gd name="T21" fmla="*/ 66 h 350"/>
                <a:gd name="T22" fmla="*/ 22 w 250"/>
                <a:gd name="T23" fmla="*/ 46 h 350"/>
                <a:gd name="T24" fmla="*/ 32 w 250"/>
                <a:gd name="T25" fmla="*/ 27 h 350"/>
                <a:gd name="T26" fmla="*/ 132 w 250"/>
                <a:gd name="T27" fmla="*/ 0 h 350"/>
                <a:gd name="T28" fmla="*/ 250 w 250"/>
                <a:gd name="T29" fmla="*/ 101 h 350"/>
                <a:gd name="T30" fmla="*/ 132 w 250"/>
                <a:gd name="T31" fmla="*/ 187 h 350"/>
                <a:gd name="T32" fmla="*/ 47 w 250"/>
                <a:gd name="T33" fmla="*/ 248 h 350"/>
                <a:gd name="T34" fmla="*/ 134 w 250"/>
                <a:gd name="T35" fmla="*/ 308 h 350"/>
                <a:gd name="T36" fmla="*/ 205 w 250"/>
                <a:gd name="T37" fmla="*/ 298 h 350"/>
                <a:gd name="T38" fmla="*/ 205 w 250"/>
                <a:gd name="T39" fmla="*/ 187 h 350"/>
                <a:gd name="T40" fmla="*/ 132 w 250"/>
                <a:gd name="T41" fmla="*/ 18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350">
                  <a:moveTo>
                    <a:pt x="250" y="101"/>
                  </a:moveTo>
                  <a:cubicBezTo>
                    <a:pt x="250" y="308"/>
                    <a:pt x="250" y="308"/>
                    <a:pt x="250" y="308"/>
                  </a:cubicBezTo>
                  <a:cubicBezTo>
                    <a:pt x="250" y="319"/>
                    <a:pt x="245" y="330"/>
                    <a:pt x="232" y="335"/>
                  </a:cubicBezTo>
                  <a:cubicBezTo>
                    <a:pt x="204" y="344"/>
                    <a:pt x="168" y="350"/>
                    <a:pt x="134" y="350"/>
                  </a:cubicBezTo>
                  <a:cubicBezTo>
                    <a:pt x="55" y="350"/>
                    <a:pt x="0" y="322"/>
                    <a:pt x="0" y="248"/>
                  </a:cubicBezTo>
                  <a:cubicBezTo>
                    <a:pt x="0" y="174"/>
                    <a:pt x="62" y="146"/>
                    <a:pt x="133" y="146"/>
                  </a:cubicBezTo>
                  <a:cubicBezTo>
                    <a:pt x="205" y="146"/>
                    <a:pt x="205" y="146"/>
                    <a:pt x="205" y="146"/>
                  </a:cubicBezTo>
                  <a:cubicBezTo>
                    <a:pt x="205" y="101"/>
                    <a:pt x="205" y="101"/>
                    <a:pt x="205" y="101"/>
                  </a:cubicBezTo>
                  <a:cubicBezTo>
                    <a:pt x="205" y="67"/>
                    <a:pt x="178" y="43"/>
                    <a:pt x="133" y="43"/>
                  </a:cubicBezTo>
                  <a:cubicBezTo>
                    <a:pt x="109" y="43"/>
                    <a:pt x="88" y="48"/>
                    <a:pt x="66" y="58"/>
                  </a:cubicBezTo>
                  <a:cubicBezTo>
                    <a:pt x="57" y="63"/>
                    <a:pt x="51" y="66"/>
                    <a:pt x="42" y="66"/>
                  </a:cubicBezTo>
                  <a:cubicBezTo>
                    <a:pt x="32" y="66"/>
                    <a:pt x="22" y="57"/>
                    <a:pt x="22" y="46"/>
                  </a:cubicBezTo>
                  <a:cubicBezTo>
                    <a:pt x="22" y="37"/>
                    <a:pt x="26" y="31"/>
                    <a:pt x="32" y="27"/>
                  </a:cubicBezTo>
                  <a:cubicBezTo>
                    <a:pt x="56" y="13"/>
                    <a:pt x="91" y="0"/>
                    <a:pt x="132" y="0"/>
                  </a:cubicBezTo>
                  <a:cubicBezTo>
                    <a:pt x="197" y="0"/>
                    <a:pt x="250" y="34"/>
                    <a:pt x="250" y="101"/>
                  </a:cubicBezTo>
                  <a:close/>
                  <a:moveTo>
                    <a:pt x="132" y="187"/>
                  </a:moveTo>
                  <a:cubicBezTo>
                    <a:pt x="83" y="187"/>
                    <a:pt x="47" y="204"/>
                    <a:pt x="47" y="248"/>
                  </a:cubicBezTo>
                  <a:cubicBezTo>
                    <a:pt x="47" y="295"/>
                    <a:pt x="83" y="308"/>
                    <a:pt x="134" y="308"/>
                  </a:cubicBezTo>
                  <a:cubicBezTo>
                    <a:pt x="157" y="308"/>
                    <a:pt x="181" y="304"/>
                    <a:pt x="205" y="298"/>
                  </a:cubicBezTo>
                  <a:cubicBezTo>
                    <a:pt x="205" y="187"/>
                    <a:pt x="205" y="187"/>
                    <a:pt x="205" y="187"/>
                  </a:cubicBezTo>
                  <a:lnTo>
                    <a:pt x="132" y="187"/>
                  </a:ln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17" name="Freeform 13">
              <a:extLst>
                <a:ext uri="{FF2B5EF4-FFF2-40B4-BE49-F238E27FC236}">
                  <a16:creationId xmlns:a16="http://schemas.microsoft.com/office/drawing/2014/main" id="{A49CFE93-E103-401B-9BA7-BB304F708DAF}"/>
                </a:ext>
              </a:extLst>
            </p:cNvPr>
            <p:cNvSpPr>
              <a:spLocks/>
            </p:cNvSpPr>
            <p:nvPr/>
          </p:nvSpPr>
          <p:spPr bwMode="auto">
            <a:xfrm>
              <a:off x="5713" y="339"/>
              <a:ext cx="35" cy="116"/>
            </a:xfrm>
            <a:custGeom>
              <a:avLst/>
              <a:gdLst>
                <a:gd name="T0" fmla="*/ 128 w 146"/>
                <a:gd name="T1" fmla="*/ 3 h 484"/>
                <a:gd name="T2" fmla="*/ 146 w 146"/>
                <a:gd name="T3" fmla="*/ 24 h 484"/>
                <a:gd name="T4" fmla="*/ 125 w 146"/>
                <a:gd name="T5" fmla="*/ 44 h 484"/>
                <a:gd name="T6" fmla="*/ 92 w 146"/>
                <a:gd name="T7" fmla="*/ 41 h 484"/>
                <a:gd name="T8" fmla="*/ 46 w 146"/>
                <a:gd name="T9" fmla="*/ 86 h 484"/>
                <a:gd name="T10" fmla="*/ 46 w 146"/>
                <a:gd name="T11" fmla="*/ 142 h 484"/>
                <a:gd name="T12" fmla="*/ 123 w 146"/>
                <a:gd name="T13" fmla="*/ 142 h 484"/>
                <a:gd name="T14" fmla="*/ 146 w 146"/>
                <a:gd name="T15" fmla="*/ 163 h 484"/>
                <a:gd name="T16" fmla="*/ 123 w 146"/>
                <a:gd name="T17" fmla="*/ 186 h 484"/>
                <a:gd name="T18" fmla="*/ 46 w 146"/>
                <a:gd name="T19" fmla="*/ 186 h 484"/>
                <a:gd name="T20" fmla="*/ 46 w 146"/>
                <a:gd name="T21" fmla="*/ 462 h 484"/>
                <a:gd name="T22" fmla="*/ 24 w 146"/>
                <a:gd name="T23" fmla="*/ 484 h 484"/>
                <a:gd name="T24" fmla="*/ 0 w 146"/>
                <a:gd name="T25" fmla="*/ 462 h 484"/>
                <a:gd name="T26" fmla="*/ 0 w 146"/>
                <a:gd name="T27" fmla="*/ 91 h 484"/>
                <a:gd name="T28" fmla="*/ 91 w 146"/>
                <a:gd name="T29" fmla="*/ 0 h 484"/>
                <a:gd name="T30" fmla="*/ 128 w 146"/>
                <a:gd name="T31" fmla="*/ 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84">
                  <a:moveTo>
                    <a:pt x="128" y="3"/>
                  </a:moveTo>
                  <a:cubicBezTo>
                    <a:pt x="138" y="7"/>
                    <a:pt x="146" y="13"/>
                    <a:pt x="146" y="24"/>
                  </a:cubicBezTo>
                  <a:cubicBezTo>
                    <a:pt x="146" y="36"/>
                    <a:pt x="137" y="44"/>
                    <a:pt x="125" y="44"/>
                  </a:cubicBezTo>
                  <a:cubicBezTo>
                    <a:pt x="117" y="44"/>
                    <a:pt x="111" y="41"/>
                    <a:pt x="92" y="41"/>
                  </a:cubicBezTo>
                  <a:cubicBezTo>
                    <a:pt x="64" y="41"/>
                    <a:pt x="46" y="61"/>
                    <a:pt x="46" y="86"/>
                  </a:cubicBezTo>
                  <a:cubicBezTo>
                    <a:pt x="46" y="142"/>
                    <a:pt x="46" y="142"/>
                    <a:pt x="46" y="142"/>
                  </a:cubicBezTo>
                  <a:cubicBezTo>
                    <a:pt x="123" y="142"/>
                    <a:pt x="123" y="142"/>
                    <a:pt x="123" y="142"/>
                  </a:cubicBezTo>
                  <a:cubicBezTo>
                    <a:pt x="138" y="142"/>
                    <a:pt x="146" y="151"/>
                    <a:pt x="146" y="163"/>
                  </a:cubicBezTo>
                  <a:cubicBezTo>
                    <a:pt x="146" y="176"/>
                    <a:pt x="138" y="186"/>
                    <a:pt x="123" y="186"/>
                  </a:cubicBezTo>
                  <a:cubicBezTo>
                    <a:pt x="46" y="186"/>
                    <a:pt x="46" y="186"/>
                    <a:pt x="46" y="186"/>
                  </a:cubicBezTo>
                  <a:cubicBezTo>
                    <a:pt x="46" y="462"/>
                    <a:pt x="46" y="462"/>
                    <a:pt x="46" y="462"/>
                  </a:cubicBezTo>
                  <a:cubicBezTo>
                    <a:pt x="46" y="476"/>
                    <a:pt x="36" y="484"/>
                    <a:pt x="24" y="484"/>
                  </a:cubicBezTo>
                  <a:cubicBezTo>
                    <a:pt x="10" y="484"/>
                    <a:pt x="0" y="474"/>
                    <a:pt x="0" y="462"/>
                  </a:cubicBezTo>
                  <a:cubicBezTo>
                    <a:pt x="0" y="91"/>
                    <a:pt x="0" y="91"/>
                    <a:pt x="0" y="91"/>
                  </a:cubicBezTo>
                  <a:cubicBezTo>
                    <a:pt x="0" y="34"/>
                    <a:pt x="38" y="0"/>
                    <a:pt x="91" y="0"/>
                  </a:cubicBezTo>
                  <a:cubicBezTo>
                    <a:pt x="103" y="0"/>
                    <a:pt x="113" y="0"/>
                    <a:pt x="128" y="3"/>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18" name="Freeform 14">
              <a:extLst>
                <a:ext uri="{FF2B5EF4-FFF2-40B4-BE49-F238E27FC236}">
                  <a16:creationId xmlns:a16="http://schemas.microsoft.com/office/drawing/2014/main" id="{E329097D-23AF-4A2C-A938-E9AEFEEA547C}"/>
                </a:ext>
              </a:extLst>
            </p:cNvPr>
            <p:cNvSpPr>
              <a:spLocks/>
            </p:cNvSpPr>
            <p:nvPr/>
          </p:nvSpPr>
          <p:spPr bwMode="auto">
            <a:xfrm>
              <a:off x="5768" y="339"/>
              <a:ext cx="35" cy="116"/>
            </a:xfrm>
            <a:custGeom>
              <a:avLst/>
              <a:gdLst>
                <a:gd name="T0" fmla="*/ 46 w 146"/>
                <a:gd name="T1" fmla="*/ 23 h 484"/>
                <a:gd name="T2" fmla="*/ 46 w 146"/>
                <a:gd name="T3" fmla="*/ 142 h 484"/>
                <a:gd name="T4" fmla="*/ 124 w 146"/>
                <a:gd name="T5" fmla="*/ 142 h 484"/>
                <a:gd name="T6" fmla="*/ 146 w 146"/>
                <a:gd name="T7" fmla="*/ 163 h 484"/>
                <a:gd name="T8" fmla="*/ 124 w 146"/>
                <a:gd name="T9" fmla="*/ 186 h 484"/>
                <a:gd name="T10" fmla="*/ 46 w 146"/>
                <a:gd name="T11" fmla="*/ 186 h 484"/>
                <a:gd name="T12" fmla="*/ 46 w 146"/>
                <a:gd name="T13" fmla="*/ 389 h 484"/>
                <a:gd name="T14" fmla="*/ 92 w 146"/>
                <a:gd name="T15" fmla="*/ 442 h 484"/>
                <a:gd name="T16" fmla="*/ 124 w 146"/>
                <a:gd name="T17" fmla="*/ 438 h 484"/>
                <a:gd name="T18" fmla="*/ 146 w 146"/>
                <a:gd name="T19" fmla="*/ 459 h 484"/>
                <a:gd name="T20" fmla="*/ 127 w 146"/>
                <a:gd name="T21" fmla="*/ 481 h 484"/>
                <a:gd name="T22" fmla="*/ 91 w 146"/>
                <a:gd name="T23" fmla="*/ 484 h 484"/>
                <a:gd name="T24" fmla="*/ 0 w 146"/>
                <a:gd name="T25" fmla="*/ 388 h 484"/>
                <a:gd name="T26" fmla="*/ 0 w 146"/>
                <a:gd name="T27" fmla="*/ 23 h 484"/>
                <a:gd name="T28" fmla="*/ 24 w 146"/>
                <a:gd name="T29" fmla="*/ 0 h 484"/>
                <a:gd name="T30" fmla="*/ 46 w 146"/>
                <a:gd name="T31" fmla="*/ 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84">
                  <a:moveTo>
                    <a:pt x="46" y="23"/>
                  </a:moveTo>
                  <a:cubicBezTo>
                    <a:pt x="46" y="142"/>
                    <a:pt x="46" y="142"/>
                    <a:pt x="46" y="142"/>
                  </a:cubicBezTo>
                  <a:cubicBezTo>
                    <a:pt x="124" y="142"/>
                    <a:pt x="124" y="142"/>
                    <a:pt x="124" y="142"/>
                  </a:cubicBezTo>
                  <a:cubicBezTo>
                    <a:pt x="138" y="142"/>
                    <a:pt x="146" y="151"/>
                    <a:pt x="146" y="163"/>
                  </a:cubicBezTo>
                  <a:cubicBezTo>
                    <a:pt x="146" y="176"/>
                    <a:pt x="138" y="186"/>
                    <a:pt x="124" y="186"/>
                  </a:cubicBezTo>
                  <a:cubicBezTo>
                    <a:pt x="46" y="186"/>
                    <a:pt x="46" y="186"/>
                    <a:pt x="46" y="186"/>
                  </a:cubicBezTo>
                  <a:cubicBezTo>
                    <a:pt x="46" y="389"/>
                    <a:pt x="46" y="389"/>
                    <a:pt x="46" y="389"/>
                  </a:cubicBezTo>
                  <a:cubicBezTo>
                    <a:pt x="46" y="424"/>
                    <a:pt x="62" y="442"/>
                    <a:pt x="92" y="442"/>
                  </a:cubicBezTo>
                  <a:cubicBezTo>
                    <a:pt x="109" y="442"/>
                    <a:pt x="116" y="438"/>
                    <a:pt x="124" y="438"/>
                  </a:cubicBezTo>
                  <a:cubicBezTo>
                    <a:pt x="137" y="438"/>
                    <a:pt x="146" y="446"/>
                    <a:pt x="146" y="459"/>
                  </a:cubicBezTo>
                  <a:cubicBezTo>
                    <a:pt x="146" y="471"/>
                    <a:pt x="139" y="479"/>
                    <a:pt x="127" y="481"/>
                  </a:cubicBezTo>
                  <a:cubicBezTo>
                    <a:pt x="113" y="483"/>
                    <a:pt x="103" y="484"/>
                    <a:pt x="91" y="484"/>
                  </a:cubicBezTo>
                  <a:cubicBezTo>
                    <a:pt x="39" y="484"/>
                    <a:pt x="0" y="452"/>
                    <a:pt x="0" y="388"/>
                  </a:cubicBezTo>
                  <a:cubicBezTo>
                    <a:pt x="0" y="23"/>
                    <a:pt x="0" y="23"/>
                    <a:pt x="0" y="23"/>
                  </a:cubicBezTo>
                  <a:cubicBezTo>
                    <a:pt x="0" y="9"/>
                    <a:pt x="10" y="0"/>
                    <a:pt x="24" y="0"/>
                  </a:cubicBezTo>
                  <a:cubicBezTo>
                    <a:pt x="36" y="0"/>
                    <a:pt x="46" y="9"/>
                    <a:pt x="46" y="23"/>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19" name="Freeform 15">
              <a:extLst>
                <a:ext uri="{FF2B5EF4-FFF2-40B4-BE49-F238E27FC236}">
                  <a16:creationId xmlns:a16="http://schemas.microsoft.com/office/drawing/2014/main" id="{63229D14-240B-4983-8C01-7ACBB394E391}"/>
                </a:ext>
              </a:extLst>
            </p:cNvPr>
            <p:cNvSpPr>
              <a:spLocks/>
            </p:cNvSpPr>
            <p:nvPr/>
          </p:nvSpPr>
          <p:spPr bwMode="auto">
            <a:xfrm>
              <a:off x="5818" y="371"/>
              <a:ext cx="51" cy="84"/>
            </a:xfrm>
            <a:custGeom>
              <a:avLst/>
              <a:gdLst>
                <a:gd name="T0" fmla="*/ 190 w 212"/>
                <a:gd name="T1" fmla="*/ 19 h 350"/>
                <a:gd name="T2" fmla="*/ 204 w 212"/>
                <a:gd name="T3" fmla="*/ 38 h 350"/>
                <a:gd name="T4" fmla="*/ 183 w 212"/>
                <a:gd name="T5" fmla="*/ 59 h 350"/>
                <a:gd name="T6" fmla="*/ 166 w 212"/>
                <a:gd name="T7" fmla="*/ 56 h 350"/>
                <a:gd name="T8" fmla="*/ 105 w 212"/>
                <a:gd name="T9" fmla="*/ 43 h 350"/>
                <a:gd name="T10" fmla="*/ 44 w 212"/>
                <a:gd name="T11" fmla="*/ 92 h 350"/>
                <a:gd name="T12" fmla="*/ 88 w 212"/>
                <a:gd name="T13" fmla="*/ 141 h 350"/>
                <a:gd name="T14" fmla="*/ 146 w 212"/>
                <a:gd name="T15" fmla="*/ 166 h 350"/>
                <a:gd name="T16" fmla="*/ 212 w 212"/>
                <a:gd name="T17" fmla="*/ 253 h 350"/>
                <a:gd name="T18" fmla="*/ 104 w 212"/>
                <a:gd name="T19" fmla="*/ 350 h 350"/>
                <a:gd name="T20" fmla="*/ 13 w 212"/>
                <a:gd name="T21" fmla="*/ 330 h 350"/>
                <a:gd name="T22" fmla="*/ 0 w 212"/>
                <a:gd name="T23" fmla="*/ 312 h 350"/>
                <a:gd name="T24" fmla="*/ 22 w 212"/>
                <a:gd name="T25" fmla="*/ 290 h 350"/>
                <a:gd name="T26" fmla="*/ 37 w 212"/>
                <a:gd name="T27" fmla="*/ 295 h 350"/>
                <a:gd name="T28" fmla="*/ 101 w 212"/>
                <a:gd name="T29" fmla="*/ 308 h 350"/>
                <a:gd name="T30" fmla="*/ 168 w 212"/>
                <a:gd name="T31" fmla="*/ 254 h 350"/>
                <a:gd name="T32" fmla="*/ 110 w 212"/>
                <a:gd name="T33" fmla="*/ 196 h 350"/>
                <a:gd name="T34" fmla="*/ 62 w 212"/>
                <a:gd name="T35" fmla="*/ 175 h 350"/>
                <a:gd name="T36" fmla="*/ 0 w 212"/>
                <a:gd name="T37" fmla="*/ 91 h 350"/>
                <a:gd name="T38" fmla="*/ 105 w 212"/>
                <a:gd name="T39" fmla="*/ 0 h 350"/>
                <a:gd name="T40" fmla="*/ 190 w 212"/>
                <a:gd name="T41" fmla="*/ 1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350">
                  <a:moveTo>
                    <a:pt x="190" y="19"/>
                  </a:moveTo>
                  <a:cubicBezTo>
                    <a:pt x="199" y="23"/>
                    <a:pt x="204" y="29"/>
                    <a:pt x="204" y="38"/>
                  </a:cubicBezTo>
                  <a:cubicBezTo>
                    <a:pt x="204" y="52"/>
                    <a:pt x="194" y="59"/>
                    <a:pt x="183" y="59"/>
                  </a:cubicBezTo>
                  <a:cubicBezTo>
                    <a:pt x="178" y="59"/>
                    <a:pt x="173" y="58"/>
                    <a:pt x="166" y="56"/>
                  </a:cubicBezTo>
                  <a:cubicBezTo>
                    <a:pt x="148" y="48"/>
                    <a:pt x="130" y="43"/>
                    <a:pt x="105" y="43"/>
                  </a:cubicBezTo>
                  <a:cubicBezTo>
                    <a:pt x="75" y="43"/>
                    <a:pt x="44" y="61"/>
                    <a:pt x="44" y="92"/>
                  </a:cubicBezTo>
                  <a:cubicBezTo>
                    <a:pt x="44" y="117"/>
                    <a:pt x="64" y="131"/>
                    <a:pt x="88" y="141"/>
                  </a:cubicBezTo>
                  <a:cubicBezTo>
                    <a:pt x="146" y="166"/>
                    <a:pt x="146" y="166"/>
                    <a:pt x="146" y="166"/>
                  </a:cubicBezTo>
                  <a:cubicBezTo>
                    <a:pt x="185" y="182"/>
                    <a:pt x="212" y="207"/>
                    <a:pt x="212" y="253"/>
                  </a:cubicBezTo>
                  <a:cubicBezTo>
                    <a:pt x="212" y="309"/>
                    <a:pt x="170" y="350"/>
                    <a:pt x="104" y="350"/>
                  </a:cubicBezTo>
                  <a:cubicBezTo>
                    <a:pt x="69" y="350"/>
                    <a:pt x="38" y="342"/>
                    <a:pt x="13" y="330"/>
                  </a:cubicBezTo>
                  <a:cubicBezTo>
                    <a:pt x="5" y="327"/>
                    <a:pt x="0" y="320"/>
                    <a:pt x="0" y="312"/>
                  </a:cubicBezTo>
                  <a:cubicBezTo>
                    <a:pt x="0" y="299"/>
                    <a:pt x="9" y="290"/>
                    <a:pt x="22" y="290"/>
                  </a:cubicBezTo>
                  <a:cubicBezTo>
                    <a:pt x="25" y="290"/>
                    <a:pt x="32" y="293"/>
                    <a:pt x="37" y="295"/>
                  </a:cubicBezTo>
                  <a:cubicBezTo>
                    <a:pt x="52" y="300"/>
                    <a:pt x="73" y="308"/>
                    <a:pt x="101" y="308"/>
                  </a:cubicBezTo>
                  <a:cubicBezTo>
                    <a:pt x="141" y="308"/>
                    <a:pt x="168" y="284"/>
                    <a:pt x="168" y="254"/>
                  </a:cubicBezTo>
                  <a:cubicBezTo>
                    <a:pt x="168" y="231"/>
                    <a:pt x="149" y="211"/>
                    <a:pt x="110" y="196"/>
                  </a:cubicBezTo>
                  <a:cubicBezTo>
                    <a:pt x="62" y="175"/>
                    <a:pt x="62" y="175"/>
                    <a:pt x="62" y="175"/>
                  </a:cubicBezTo>
                  <a:cubicBezTo>
                    <a:pt x="33" y="162"/>
                    <a:pt x="0" y="141"/>
                    <a:pt x="0" y="91"/>
                  </a:cubicBezTo>
                  <a:cubicBezTo>
                    <a:pt x="0" y="37"/>
                    <a:pt x="45" y="0"/>
                    <a:pt x="105" y="0"/>
                  </a:cubicBezTo>
                  <a:cubicBezTo>
                    <a:pt x="135" y="0"/>
                    <a:pt x="166" y="8"/>
                    <a:pt x="190" y="19"/>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20" name="Freeform 16">
              <a:extLst>
                <a:ext uri="{FF2B5EF4-FFF2-40B4-BE49-F238E27FC236}">
                  <a16:creationId xmlns:a16="http://schemas.microsoft.com/office/drawing/2014/main" id="{490C0D3C-0E8B-4427-8F49-8AECF1B01E73}"/>
                </a:ext>
              </a:extLst>
            </p:cNvPr>
            <p:cNvSpPr>
              <a:spLocks/>
            </p:cNvSpPr>
            <p:nvPr/>
          </p:nvSpPr>
          <p:spPr bwMode="auto">
            <a:xfrm>
              <a:off x="5888" y="339"/>
              <a:ext cx="35" cy="116"/>
            </a:xfrm>
            <a:custGeom>
              <a:avLst/>
              <a:gdLst>
                <a:gd name="T0" fmla="*/ 128 w 146"/>
                <a:gd name="T1" fmla="*/ 3 h 484"/>
                <a:gd name="T2" fmla="*/ 146 w 146"/>
                <a:gd name="T3" fmla="*/ 24 h 484"/>
                <a:gd name="T4" fmla="*/ 127 w 146"/>
                <a:gd name="T5" fmla="*/ 44 h 484"/>
                <a:gd name="T6" fmla="*/ 93 w 146"/>
                <a:gd name="T7" fmla="*/ 41 h 484"/>
                <a:gd name="T8" fmla="*/ 45 w 146"/>
                <a:gd name="T9" fmla="*/ 86 h 484"/>
                <a:gd name="T10" fmla="*/ 45 w 146"/>
                <a:gd name="T11" fmla="*/ 142 h 484"/>
                <a:gd name="T12" fmla="*/ 124 w 146"/>
                <a:gd name="T13" fmla="*/ 142 h 484"/>
                <a:gd name="T14" fmla="*/ 146 w 146"/>
                <a:gd name="T15" fmla="*/ 163 h 484"/>
                <a:gd name="T16" fmla="*/ 124 w 146"/>
                <a:gd name="T17" fmla="*/ 186 h 484"/>
                <a:gd name="T18" fmla="*/ 45 w 146"/>
                <a:gd name="T19" fmla="*/ 186 h 484"/>
                <a:gd name="T20" fmla="*/ 45 w 146"/>
                <a:gd name="T21" fmla="*/ 462 h 484"/>
                <a:gd name="T22" fmla="*/ 23 w 146"/>
                <a:gd name="T23" fmla="*/ 484 h 484"/>
                <a:gd name="T24" fmla="*/ 0 w 146"/>
                <a:gd name="T25" fmla="*/ 462 h 484"/>
                <a:gd name="T26" fmla="*/ 0 w 146"/>
                <a:gd name="T27" fmla="*/ 91 h 484"/>
                <a:gd name="T28" fmla="*/ 90 w 146"/>
                <a:gd name="T29" fmla="*/ 0 h 484"/>
                <a:gd name="T30" fmla="*/ 128 w 146"/>
                <a:gd name="T31" fmla="*/ 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84">
                  <a:moveTo>
                    <a:pt x="128" y="3"/>
                  </a:moveTo>
                  <a:cubicBezTo>
                    <a:pt x="139" y="7"/>
                    <a:pt x="146" y="13"/>
                    <a:pt x="146" y="24"/>
                  </a:cubicBezTo>
                  <a:cubicBezTo>
                    <a:pt x="146" y="36"/>
                    <a:pt x="138" y="44"/>
                    <a:pt x="127" y="44"/>
                  </a:cubicBezTo>
                  <a:cubicBezTo>
                    <a:pt x="118" y="44"/>
                    <a:pt x="110" y="41"/>
                    <a:pt x="93" y="41"/>
                  </a:cubicBezTo>
                  <a:cubicBezTo>
                    <a:pt x="64" y="41"/>
                    <a:pt x="45" y="61"/>
                    <a:pt x="45" y="86"/>
                  </a:cubicBezTo>
                  <a:cubicBezTo>
                    <a:pt x="45" y="142"/>
                    <a:pt x="45" y="142"/>
                    <a:pt x="45" y="142"/>
                  </a:cubicBezTo>
                  <a:cubicBezTo>
                    <a:pt x="124" y="142"/>
                    <a:pt x="124" y="142"/>
                    <a:pt x="124" y="142"/>
                  </a:cubicBezTo>
                  <a:cubicBezTo>
                    <a:pt x="138" y="142"/>
                    <a:pt x="146" y="151"/>
                    <a:pt x="146" y="163"/>
                  </a:cubicBezTo>
                  <a:cubicBezTo>
                    <a:pt x="146" y="176"/>
                    <a:pt x="138" y="186"/>
                    <a:pt x="124" y="186"/>
                  </a:cubicBezTo>
                  <a:cubicBezTo>
                    <a:pt x="45" y="186"/>
                    <a:pt x="45" y="186"/>
                    <a:pt x="45" y="186"/>
                  </a:cubicBezTo>
                  <a:cubicBezTo>
                    <a:pt x="45" y="462"/>
                    <a:pt x="45" y="462"/>
                    <a:pt x="45" y="462"/>
                  </a:cubicBezTo>
                  <a:cubicBezTo>
                    <a:pt x="45" y="476"/>
                    <a:pt x="35" y="484"/>
                    <a:pt x="23" y="484"/>
                  </a:cubicBezTo>
                  <a:cubicBezTo>
                    <a:pt x="10" y="484"/>
                    <a:pt x="0" y="474"/>
                    <a:pt x="0" y="462"/>
                  </a:cubicBezTo>
                  <a:cubicBezTo>
                    <a:pt x="0" y="91"/>
                    <a:pt x="0" y="91"/>
                    <a:pt x="0" y="91"/>
                  </a:cubicBezTo>
                  <a:cubicBezTo>
                    <a:pt x="0" y="34"/>
                    <a:pt x="37" y="0"/>
                    <a:pt x="90" y="0"/>
                  </a:cubicBezTo>
                  <a:cubicBezTo>
                    <a:pt x="104" y="0"/>
                    <a:pt x="113" y="0"/>
                    <a:pt x="128" y="3"/>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21" name="Freeform 17">
              <a:extLst>
                <a:ext uri="{FF2B5EF4-FFF2-40B4-BE49-F238E27FC236}">
                  <a16:creationId xmlns:a16="http://schemas.microsoft.com/office/drawing/2014/main" id="{66F52D1B-B8DD-4252-A0B5-A3EF1CC7FAF9}"/>
                </a:ext>
              </a:extLst>
            </p:cNvPr>
            <p:cNvSpPr>
              <a:spLocks noEditPoints="1"/>
            </p:cNvSpPr>
            <p:nvPr/>
          </p:nvSpPr>
          <p:spPr bwMode="auto">
            <a:xfrm>
              <a:off x="5934" y="343"/>
              <a:ext cx="62" cy="112"/>
            </a:xfrm>
            <a:custGeom>
              <a:avLst/>
              <a:gdLst>
                <a:gd name="T0" fmla="*/ 258 w 258"/>
                <a:gd name="T1" fmla="*/ 249 h 468"/>
                <a:gd name="T2" fmla="*/ 258 w 258"/>
                <a:gd name="T3" fmla="*/ 340 h 468"/>
                <a:gd name="T4" fmla="*/ 129 w 258"/>
                <a:gd name="T5" fmla="*/ 468 h 468"/>
                <a:gd name="T6" fmla="*/ 0 w 258"/>
                <a:gd name="T7" fmla="*/ 340 h 468"/>
                <a:gd name="T8" fmla="*/ 0 w 258"/>
                <a:gd name="T9" fmla="*/ 249 h 468"/>
                <a:gd name="T10" fmla="*/ 129 w 258"/>
                <a:gd name="T11" fmla="*/ 119 h 468"/>
                <a:gd name="T12" fmla="*/ 258 w 258"/>
                <a:gd name="T13" fmla="*/ 249 h 468"/>
                <a:gd name="T14" fmla="*/ 100 w 258"/>
                <a:gd name="T15" fmla="*/ 29 h 468"/>
                <a:gd name="T16" fmla="*/ 71 w 258"/>
                <a:gd name="T17" fmla="*/ 58 h 468"/>
                <a:gd name="T18" fmla="*/ 43 w 258"/>
                <a:gd name="T19" fmla="*/ 29 h 468"/>
                <a:gd name="T20" fmla="*/ 71 w 258"/>
                <a:gd name="T21" fmla="*/ 0 h 468"/>
                <a:gd name="T22" fmla="*/ 100 w 258"/>
                <a:gd name="T23" fmla="*/ 29 h 468"/>
                <a:gd name="T24" fmla="*/ 45 w 258"/>
                <a:gd name="T25" fmla="*/ 246 h 468"/>
                <a:gd name="T26" fmla="*/ 45 w 258"/>
                <a:gd name="T27" fmla="*/ 343 h 468"/>
                <a:gd name="T28" fmla="*/ 129 w 258"/>
                <a:gd name="T29" fmla="*/ 426 h 468"/>
                <a:gd name="T30" fmla="*/ 213 w 258"/>
                <a:gd name="T31" fmla="*/ 343 h 468"/>
                <a:gd name="T32" fmla="*/ 213 w 258"/>
                <a:gd name="T33" fmla="*/ 246 h 468"/>
                <a:gd name="T34" fmla="*/ 129 w 258"/>
                <a:gd name="T35" fmla="*/ 162 h 468"/>
                <a:gd name="T36" fmla="*/ 45 w 258"/>
                <a:gd name="T37" fmla="*/ 246 h 468"/>
                <a:gd name="T38" fmla="*/ 216 w 258"/>
                <a:gd name="T39" fmla="*/ 29 h 468"/>
                <a:gd name="T40" fmla="*/ 188 w 258"/>
                <a:gd name="T41" fmla="*/ 58 h 468"/>
                <a:gd name="T42" fmla="*/ 159 w 258"/>
                <a:gd name="T43" fmla="*/ 29 h 468"/>
                <a:gd name="T44" fmla="*/ 188 w 258"/>
                <a:gd name="T45" fmla="*/ 0 h 468"/>
                <a:gd name="T46" fmla="*/ 216 w 258"/>
                <a:gd name="T47" fmla="*/ 2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8" h="468">
                  <a:moveTo>
                    <a:pt x="258" y="249"/>
                  </a:moveTo>
                  <a:cubicBezTo>
                    <a:pt x="258" y="340"/>
                    <a:pt x="258" y="340"/>
                    <a:pt x="258" y="340"/>
                  </a:cubicBezTo>
                  <a:cubicBezTo>
                    <a:pt x="258" y="420"/>
                    <a:pt x="209" y="468"/>
                    <a:pt x="129" y="468"/>
                  </a:cubicBezTo>
                  <a:cubicBezTo>
                    <a:pt x="50" y="468"/>
                    <a:pt x="0" y="421"/>
                    <a:pt x="0" y="340"/>
                  </a:cubicBezTo>
                  <a:cubicBezTo>
                    <a:pt x="0" y="249"/>
                    <a:pt x="0" y="249"/>
                    <a:pt x="0" y="249"/>
                  </a:cubicBezTo>
                  <a:cubicBezTo>
                    <a:pt x="0" y="168"/>
                    <a:pt x="50" y="119"/>
                    <a:pt x="129" y="119"/>
                  </a:cubicBezTo>
                  <a:cubicBezTo>
                    <a:pt x="209" y="119"/>
                    <a:pt x="258" y="169"/>
                    <a:pt x="258" y="249"/>
                  </a:cubicBezTo>
                  <a:close/>
                  <a:moveTo>
                    <a:pt x="100" y="29"/>
                  </a:moveTo>
                  <a:cubicBezTo>
                    <a:pt x="100" y="44"/>
                    <a:pt x="86" y="58"/>
                    <a:pt x="71" y="58"/>
                  </a:cubicBezTo>
                  <a:cubicBezTo>
                    <a:pt x="55" y="58"/>
                    <a:pt x="43" y="44"/>
                    <a:pt x="43" y="29"/>
                  </a:cubicBezTo>
                  <a:cubicBezTo>
                    <a:pt x="43" y="13"/>
                    <a:pt x="55" y="0"/>
                    <a:pt x="71" y="0"/>
                  </a:cubicBezTo>
                  <a:cubicBezTo>
                    <a:pt x="86" y="0"/>
                    <a:pt x="100" y="13"/>
                    <a:pt x="100" y="29"/>
                  </a:cubicBezTo>
                  <a:close/>
                  <a:moveTo>
                    <a:pt x="45" y="246"/>
                  </a:moveTo>
                  <a:cubicBezTo>
                    <a:pt x="45" y="343"/>
                    <a:pt x="45" y="343"/>
                    <a:pt x="45" y="343"/>
                  </a:cubicBezTo>
                  <a:cubicBezTo>
                    <a:pt x="45" y="396"/>
                    <a:pt x="80" y="426"/>
                    <a:pt x="129" y="426"/>
                  </a:cubicBezTo>
                  <a:cubicBezTo>
                    <a:pt x="179" y="426"/>
                    <a:pt x="213" y="396"/>
                    <a:pt x="213" y="343"/>
                  </a:cubicBezTo>
                  <a:cubicBezTo>
                    <a:pt x="213" y="246"/>
                    <a:pt x="213" y="246"/>
                    <a:pt x="213" y="246"/>
                  </a:cubicBezTo>
                  <a:cubicBezTo>
                    <a:pt x="213" y="192"/>
                    <a:pt x="179" y="162"/>
                    <a:pt x="129" y="162"/>
                  </a:cubicBezTo>
                  <a:cubicBezTo>
                    <a:pt x="80" y="162"/>
                    <a:pt x="45" y="192"/>
                    <a:pt x="45" y="246"/>
                  </a:cubicBezTo>
                  <a:close/>
                  <a:moveTo>
                    <a:pt x="216" y="29"/>
                  </a:moveTo>
                  <a:cubicBezTo>
                    <a:pt x="216" y="44"/>
                    <a:pt x="204" y="58"/>
                    <a:pt x="188" y="58"/>
                  </a:cubicBezTo>
                  <a:cubicBezTo>
                    <a:pt x="172" y="58"/>
                    <a:pt x="159" y="44"/>
                    <a:pt x="159" y="29"/>
                  </a:cubicBezTo>
                  <a:cubicBezTo>
                    <a:pt x="159" y="13"/>
                    <a:pt x="172" y="0"/>
                    <a:pt x="188" y="0"/>
                  </a:cubicBezTo>
                  <a:cubicBezTo>
                    <a:pt x="204" y="0"/>
                    <a:pt x="216" y="13"/>
                    <a:pt x="216" y="2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22" name="Freeform 18">
              <a:extLst>
                <a:ext uri="{FF2B5EF4-FFF2-40B4-BE49-F238E27FC236}">
                  <a16:creationId xmlns:a16="http://schemas.microsoft.com/office/drawing/2014/main" id="{D334B445-DAE6-4F0A-B9DC-4CB54C09061A}"/>
                </a:ext>
              </a:extLst>
            </p:cNvPr>
            <p:cNvSpPr>
              <a:spLocks/>
            </p:cNvSpPr>
            <p:nvPr/>
          </p:nvSpPr>
          <p:spPr bwMode="auto">
            <a:xfrm>
              <a:off x="6016" y="371"/>
              <a:ext cx="38" cy="84"/>
            </a:xfrm>
            <a:custGeom>
              <a:avLst/>
              <a:gdLst>
                <a:gd name="T0" fmla="*/ 141 w 160"/>
                <a:gd name="T1" fmla="*/ 5 h 350"/>
                <a:gd name="T2" fmla="*/ 160 w 160"/>
                <a:gd name="T3" fmla="*/ 28 h 350"/>
                <a:gd name="T4" fmla="*/ 137 w 160"/>
                <a:gd name="T5" fmla="*/ 48 h 350"/>
                <a:gd name="T6" fmla="*/ 95 w 160"/>
                <a:gd name="T7" fmla="*/ 44 h 350"/>
                <a:gd name="T8" fmla="*/ 48 w 160"/>
                <a:gd name="T9" fmla="*/ 95 h 350"/>
                <a:gd name="T10" fmla="*/ 48 w 160"/>
                <a:gd name="T11" fmla="*/ 328 h 350"/>
                <a:gd name="T12" fmla="*/ 24 w 160"/>
                <a:gd name="T13" fmla="*/ 350 h 350"/>
                <a:gd name="T14" fmla="*/ 0 w 160"/>
                <a:gd name="T15" fmla="*/ 328 h 350"/>
                <a:gd name="T16" fmla="*/ 0 w 160"/>
                <a:gd name="T17" fmla="*/ 93 h 350"/>
                <a:gd name="T18" fmla="*/ 91 w 160"/>
                <a:gd name="T19" fmla="*/ 0 h 350"/>
                <a:gd name="T20" fmla="*/ 141 w 160"/>
                <a:gd name="T21" fmla="*/ 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350">
                  <a:moveTo>
                    <a:pt x="141" y="5"/>
                  </a:moveTo>
                  <a:cubicBezTo>
                    <a:pt x="153" y="8"/>
                    <a:pt x="160" y="17"/>
                    <a:pt x="160" y="28"/>
                  </a:cubicBezTo>
                  <a:cubicBezTo>
                    <a:pt x="160" y="39"/>
                    <a:pt x="152" y="48"/>
                    <a:pt x="137" y="48"/>
                  </a:cubicBezTo>
                  <a:cubicBezTo>
                    <a:pt x="130" y="48"/>
                    <a:pt x="116" y="44"/>
                    <a:pt x="95" y="44"/>
                  </a:cubicBezTo>
                  <a:cubicBezTo>
                    <a:pt x="68" y="44"/>
                    <a:pt x="48" y="63"/>
                    <a:pt x="48" y="95"/>
                  </a:cubicBezTo>
                  <a:cubicBezTo>
                    <a:pt x="48" y="328"/>
                    <a:pt x="48" y="328"/>
                    <a:pt x="48" y="328"/>
                  </a:cubicBezTo>
                  <a:cubicBezTo>
                    <a:pt x="48" y="340"/>
                    <a:pt x="38" y="350"/>
                    <a:pt x="24" y="350"/>
                  </a:cubicBezTo>
                  <a:cubicBezTo>
                    <a:pt x="11" y="350"/>
                    <a:pt x="0" y="340"/>
                    <a:pt x="0" y="328"/>
                  </a:cubicBezTo>
                  <a:cubicBezTo>
                    <a:pt x="0" y="93"/>
                    <a:pt x="0" y="93"/>
                    <a:pt x="0" y="93"/>
                  </a:cubicBezTo>
                  <a:cubicBezTo>
                    <a:pt x="0" y="37"/>
                    <a:pt x="39" y="0"/>
                    <a:pt x="91" y="0"/>
                  </a:cubicBezTo>
                  <a:cubicBezTo>
                    <a:pt x="109" y="0"/>
                    <a:pt x="125" y="2"/>
                    <a:pt x="141" y="5"/>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23" name="Freeform 19">
              <a:extLst>
                <a:ext uri="{FF2B5EF4-FFF2-40B4-BE49-F238E27FC236}">
                  <a16:creationId xmlns:a16="http://schemas.microsoft.com/office/drawing/2014/main" id="{EDEAD631-FB8A-4D89-A097-E2CFA23ED0BA}"/>
                </a:ext>
              </a:extLst>
            </p:cNvPr>
            <p:cNvSpPr>
              <a:spLocks noEditPoints="1"/>
            </p:cNvSpPr>
            <p:nvPr/>
          </p:nvSpPr>
          <p:spPr bwMode="auto">
            <a:xfrm>
              <a:off x="6066" y="339"/>
              <a:ext cx="60" cy="116"/>
            </a:xfrm>
            <a:custGeom>
              <a:avLst/>
              <a:gdLst>
                <a:gd name="T0" fmla="*/ 250 w 250"/>
                <a:gd name="T1" fmla="*/ 23 h 484"/>
                <a:gd name="T2" fmla="*/ 250 w 250"/>
                <a:gd name="T3" fmla="*/ 439 h 484"/>
                <a:gd name="T4" fmla="*/ 230 w 250"/>
                <a:gd name="T5" fmla="*/ 467 h 484"/>
                <a:gd name="T6" fmla="*/ 126 w 250"/>
                <a:gd name="T7" fmla="*/ 484 h 484"/>
                <a:gd name="T8" fmla="*/ 0 w 250"/>
                <a:gd name="T9" fmla="*/ 362 h 484"/>
                <a:gd name="T10" fmla="*/ 0 w 250"/>
                <a:gd name="T11" fmla="*/ 258 h 484"/>
                <a:gd name="T12" fmla="*/ 121 w 250"/>
                <a:gd name="T13" fmla="*/ 135 h 484"/>
                <a:gd name="T14" fmla="*/ 204 w 250"/>
                <a:gd name="T15" fmla="*/ 161 h 484"/>
                <a:gd name="T16" fmla="*/ 204 w 250"/>
                <a:gd name="T17" fmla="*/ 23 h 484"/>
                <a:gd name="T18" fmla="*/ 228 w 250"/>
                <a:gd name="T19" fmla="*/ 0 h 484"/>
                <a:gd name="T20" fmla="*/ 250 w 250"/>
                <a:gd name="T21" fmla="*/ 23 h 484"/>
                <a:gd name="T22" fmla="*/ 47 w 250"/>
                <a:gd name="T23" fmla="*/ 255 h 484"/>
                <a:gd name="T24" fmla="*/ 47 w 250"/>
                <a:gd name="T25" fmla="*/ 365 h 484"/>
                <a:gd name="T26" fmla="*/ 126 w 250"/>
                <a:gd name="T27" fmla="*/ 442 h 484"/>
                <a:gd name="T28" fmla="*/ 204 w 250"/>
                <a:gd name="T29" fmla="*/ 431 h 484"/>
                <a:gd name="T30" fmla="*/ 204 w 250"/>
                <a:gd name="T31" fmla="*/ 207 h 484"/>
                <a:gd name="T32" fmla="*/ 126 w 250"/>
                <a:gd name="T33" fmla="*/ 177 h 484"/>
                <a:gd name="T34" fmla="*/ 47 w 250"/>
                <a:gd name="T35" fmla="*/ 25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484">
                  <a:moveTo>
                    <a:pt x="250" y="23"/>
                  </a:moveTo>
                  <a:cubicBezTo>
                    <a:pt x="250" y="439"/>
                    <a:pt x="250" y="439"/>
                    <a:pt x="250" y="439"/>
                  </a:cubicBezTo>
                  <a:cubicBezTo>
                    <a:pt x="250" y="453"/>
                    <a:pt x="242" y="463"/>
                    <a:pt x="230" y="467"/>
                  </a:cubicBezTo>
                  <a:cubicBezTo>
                    <a:pt x="198" y="479"/>
                    <a:pt x="161" y="484"/>
                    <a:pt x="126" y="484"/>
                  </a:cubicBezTo>
                  <a:cubicBezTo>
                    <a:pt x="51" y="484"/>
                    <a:pt x="0" y="444"/>
                    <a:pt x="0" y="362"/>
                  </a:cubicBezTo>
                  <a:cubicBezTo>
                    <a:pt x="0" y="258"/>
                    <a:pt x="0" y="258"/>
                    <a:pt x="0" y="258"/>
                  </a:cubicBezTo>
                  <a:cubicBezTo>
                    <a:pt x="0" y="176"/>
                    <a:pt x="52" y="135"/>
                    <a:pt x="121" y="135"/>
                  </a:cubicBezTo>
                  <a:cubicBezTo>
                    <a:pt x="147" y="135"/>
                    <a:pt x="179" y="143"/>
                    <a:pt x="204" y="161"/>
                  </a:cubicBezTo>
                  <a:cubicBezTo>
                    <a:pt x="204" y="23"/>
                    <a:pt x="204" y="23"/>
                    <a:pt x="204" y="23"/>
                  </a:cubicBezTo>
                  <a:cubicBezTo>
                    <a:pt x="204" y="9"/>
                    <a:pt x="214" y="0"/>
                    <a:pt x="228" y="0"/>
                  </a:cubicBezTo>
                  <a:cubicBezTo>
                    <a:pt x="240" y="0"/>
                    <a:pt x="250" y="9"/>
                    <a:pt x="250" y="23"/>
                  </a:cubicBezTo>
                  <a:close/>
                  <a:moveTo>
                    <a:pt x="47" y="255"/>
                  </a:moveTo>
                  <a:cubicBezTo>
                    <a:pt x="47" y="365"/>
                    <a:pt x="47" y="365"/>
                    <a:pt x="47" y="365"/>
                  </a:cubicBezTo>
                  <a:cubicBezTo>
                    <a:pt x="47" y="413"/>
                    <a:pt x="76" y="442"/>
                    <a:pt x="126" y="442"/>
                  </a:cubicBezTo>
                  <a:cubicBezTo>
                    <a:pt x="152" y="442"/>
                    <a:pt x="180" y="438"/>
                    <a:pt x="204" y="431"/>
                  </a:cubicBezTo>
                  <a:cubicBezTo>
                    <a:pt x="204" y="207"/>
                    <a:pt x="204" y="207"/>
                    <a:pt x="204" y="207"/>
                  </a:cubicBezTo>
                  <a:cubicBezTo>
                    <a:pt x="181" y="189"/>
                    <a:pt x="154" y="177"/>
                    <a:pt x="126" y="177"/>
                  </a:cubicBezTo>
                  <a:cubicBezTo>
                    <a:pt x="76" y="177"/>
                    <a:pt x="47" y="206"/>
                    <a:pt x="47" y="25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24" name="Freeform 20">
              <a:extLst>
                <a:ext uri="{FF2B5EF4-FFF2-40B4-BE49-F238E27FC236}">
                  <a16:creationId xmlns:a16="http://schemas.microsoft.com/office/drawing/2014/main" id="{CFDDB558-ADC5-4D4A-B917-73D29D4665C9}"/>
                </a:ext>
              </a:extLst>
            </p:cNvPr>
            <p:cNvSpPr>
              <a:spLocks noEditPoints="1"/>
            </p:cNvSpPr>
            <p:nvPr/>
          </p:nvSpPr>
          <p:spPr bwMode="auto">
            <a:xfrm>
              <a:off x="6146" y="371"/>
              <a:ext cx="59" cy="84"/>
            </a:xfrm>
            <a:custGeom>
              <a:avLst/>
              <a:gdLst>
                <a:gd name="T0" fmla="*/ 246 w 246"/>
                <a:gd name="T1" fmla="*/ 125 h 350"/>
                <a:gd name="T2" fmla="*/ 246 w 246"/>
                <a:gd name="T3" fmla="*/ 164 h 350"/>
                <a:gd name="T4" fmla="*/ 218 w 246"/>
                <a:gd name="T5" fmla="*/ 192 h 350"/>
                <a:gd name="T6" fmla="*/ 45 w 246"/>
                <a:gd name="T7" fmla="*/ 192 h 350"/>
                <a:gd name="T8" fmla="*/ 45 w 246"/>
                <a:gd name="T9" fmla="*/ 229 h 350"/>
                <a:gd name="T10" fmla="*/ 123 w 246"/>
                <a:gd name="T11" fmla="*/ 308 h 350"/>
                <a:gd name="T12" fmla="*/ 198 w 246"/>
                <a:gd name="T13" fmla="*/ 293 h 350"/>
                <a:gd name="T14" fmla="*/ 213 w 246"/>
                <a:gd name="T15" fmla="*/ 289 h 350"/>
                <a:gd name="T16" fmla="*/ 235 w 246"/>
                <a:gd name="T17" fmla="*/ 309 h 350"/>
                <a:gd name="T18" fmla="*/ 222 w 246"/>
                <a:gd name="T19" fmla="*/ 329 h 350"/>
                <a:gd name="T20" fmla="*/ 123 w 246"/>
                <a:gd name="T21" fmla="*/ 350 h 350"/>
                <a:gd name="T22" fmla="*/ 0 w 246"/>
                <a:gd name="T23" fmla="*/ 226 h 350"/>
                <a:gd name="T24" fmla="*/ 0 w 246"/>
                <a:gd name="T25" fmla="*/ 125 h 350"/>
                <a:gd name="T26" fmla="*/ 123 w 246"/>
                <a:gd name="T27" fmla="*/ 0 h 350"/>
                <a:gd name="T28" fmla="*/ 246 w 246"/>
                <a:gd name="T29" fmla="*/ 125 h 350"/>
                <a:gd name="T30" fmla="*/ 45 w 246"/>
                <a:gd name="T31" fmla="*/ 122 h 350"/>
                <a:gd name="T32" fmla="*/ 45 w 246"/>
                <a:gd name="T33" fmla="*/ 150 h 350"/>
                <a:gd name="T34" fmla="*/ 202 w 246"/>
                <a:gd name="T35" fmla="*/ 150 h 350"/>
                <a:gd name="T36" fmla="*/ 202 w 246"/>
                <a:gd name="T37" fmla="*/ 123 h 350"/>
                <a:gd name="T38" fmla="*/ 123 w 246"/>
                <a:gd name="T39" fmla="*/ 43 h 350"/>
                <a:gd name="T40" fmla="*/ 45 w 246"/>
                <a:gd name="T41" fmla="*/ 12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350">
                  <a:moveTo>
                    <a:pt x="246" y="125"/>
                  </a:moveTo>
                  <a:cubicBezTo>
                    <a:pt x="246" y="164"/>
                    <a:pt x="246" y="164"/>
                    <a:pt x="246" y="164"/>
                  </a:cubicBezTo>
                  <a:cubicBezTo>
                    <a:pt x="246" y="177"/>
                    <a:pt x="237" y="192"/>
                    <a:pt x="218" y="192"/>
                  </a:cubicBezTo>
                  <a:cubicBezTo>
                    <a:pt x="45" y="192"/>
                    <a:pt x="45" y="192"/>
                    <a:pt x="45" y="192"/>
                  </a:cubicBezTo>
                  <a:cubicBezTo>
                    <a:pt x="45" y="229"/>
                    <a:pt x="45" y="229"/>
                    <a:pt x="45" y="229"/>
                  </a:cubicBezTo>
                  <a:cubicBezTo>
                    <a:pt x="45" y="273"/>
                    <a:pt x="71" y="308"/>
                    <a:pt x="123" y="308"/>
                  </a:cubicBezTo>
                  <a:cubicBezTo>
                    <a:pt x="153" y="308"/>
                    <a:pt x="176" y="302"/>
                    <a:pt x="198" y="293"/>
                  </a:cubicBezTo>
                  <a:cubicBezTo>
                    <a:pt x="204" y="290"/>
                    <a:pt x="209" y="289"/>
                    <a:pt x="213" y="289"/>
                  </a:cubicBezTo>
                  <a:cubicBezTo>
                    <a:pt x="225" y="289"/>
                    <a:pt x="235" y="298"/>
                    <a:pt x="235" y="309"/>
                  </a:cubicBezTo>
                  <a:cubicBezTo>
                    <a:pt x="235" y="318"/>
                    <a:pt x="230" y="325"/>
                    <a:pt x="222" y="329"/>
                  </a:cubicBezTo>
                  <a:cubicBezTo>
                    <a:pt x="193" y="342"/>
                    <a:pt x="152" y="350"/>
                    <a:pt x="123" y="350"/>
                  </a:cubicBezTo>
                  <a:cubicBezTo>
                    <a:pt x="45" y="350"/>
                    <a:pt x="0" y="299"/>
                    <a:pt x="0" y="226"/>
                  </a:cubicBezTo>
                  <a:cubicBezTo>
                    <a:pt x="0" y="125"/>
                    <a:pt x="0" y="125"/>
                    <a:pt x="0" y="125"/>
                  </a:cubicBezTo>
                  <a:cubicBezTo>
                    <a:pt x="0" y="51"/>
                    <a:pt x="49" y="0"/>
                    <a:pt x="123" y="0"/>
                  </a:cubicBezTo>
                  <a:cubicBezTo>
                    <a:pt x="199" y="0"/>
                    <a:pt x="246" y="51"/>
                    <a:pt x="246" y="125"/>
                  </a:cubicBezTo>
                  <a:close/>
                  <a:moveTo>
                    <a:pt x="45" y="122"/>
                  </a:moveTo>
                  <a:cubicBezTo>
                    <a:pt x="45" y="150"/>
                    <a:pt x="45" y="150"/>
                    <a:pt x="45" y="150"/>
                  </a:cubicBezTo>
                  <a:cubicBezTo>
                    <a:pt x="202" y="150"/>
                    <a:pt x="202" y="150"/>
                    <a:pt x="202" y="150"/>
                  </a:cubicBezTo>
                  <a:cubicBezTo>
                    <a:pt x="202" y="123"/>
                    <a:pt x="202" y="123"/>
                    <a:pt x="202" y="123"/>
                  </a:cubicBezTo>
                  <a:cubicBezTo>
                    <a:pt x="202" y="74"/>
                    <a:pt x="174" y="43"/>
                    <a:pt x="123" y="43"/>
                  </a:cubicBezTo>
                  <a:cubicBezTo>
                    <a:pt x="73" y="43"/>
                    <a:pt x="45" y="74"/>
                    <a:pt x="45" y="12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25" name="Freeform 21">
              <a:extLst>
                <a:ext uri="{FF2B5EF4-FFF2-40B4-BE49-F238E27FC236}">
                  <a16:creationId xmlns:a16="http://schemas.microsoft.com/office/drawing/2014/main" id="{FD832A2C-6018-4D8A-B91C-2A359B41393E}"/>
                </a:ext>
              </a:extLst>
            </p:cNvPr>
            <p:cNvSpPr>
              <a:spLocks/>
            </p:cNvSpPr>
            <p:nvPr/>
          </p:nvSpPr>
          <p:spPr bwMode="auto">
            <a:xfrm>
              <a:off x="6225" y="371"/>
              <a:ext cx="37" cy="84"/>
            </a:xfrm>
            <a:custGeom>
              <a:avLst/>
              <a:gdLst>
                <a:gd name="T0" fmla="*/ 136 w 154"/>
                <a:gd name="T1" fmla="*/ 5 h 350"/>
                <a:gd name="T2" fmla="*/ 154 w 154"/>
                <a:gd name="T3" fmla="*/ 28 h 350"/>
                <a:gd name="T4" fmla="*/ 132 w 154"/>
                <a:gd name="T5" fmla="*/ 48 h 350"/>
                <a:gd name="T6" fmla="*/ 90 w 154"/>
                <a:gd name="T7" fmla="*/ 44 h 350"/>
                <a:gd name="T8" fmla="*/ 45 w 154"/>
                <a:gd name="T9" fmla="*/ 95 h 350"/>
                <a:gd name="T10" fmla="*/ 45 w 154"/>
                <a:gd name="T11" fmla="*/ 328 h 350"/>
                <a:gd name="T12" fmla="*/ 23 w 154"/>
                <a:gd name="T13" fmla="*/ 350 h 350"/>
                <a:gd name="T14" fmla="*/ 0 w 154"/>
                <a:gd name="T15" fmla="*/ 328 h 350"/>
                <a:gd name="T16" fmla="*/ 0 w 154"/>
                <a:gd name="T17" fmla="*/ 93 h 350"/>
                <a:gd name="T18" fmla="*/ 88 w 154"/>
                <a:gd name="T19" fmla="*/ 0 h 350"/>
                <a:gd name="T20" fmla="*/ 136 w 154"/>
                <a:gd name="T21" fmla="*/ 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350">
                  <a:moveTo>
                    <a:pt x="136" y="5"/>
                  </a:moveTo>
                  <a:cubicBezTo>
                    <a:pt x="147" y="8"/>
                    <a:pt x="154" y="17"/>
                    <a:pt x="154" y="28"/>
                  </a:cubicBezTo>
                  <a:cubicBezTo>
                    <a:pt x="154" y="39"/>
                    <a:pt x="145" y="48"/>
                    <a:pt x="132" y="48"/>
                  </a:cubicBezTo>
                  <a:cubicBezTo>
                    <a:pt x="124" y="48"/>
                    <a:pt x="111" y="44"/>
                    <a:pt x="90" y="44"/>
                  </a:cubicBezTo>
                  <a:cubicBezTo>
                    <a:pt x="65" y="44"/>
                    <a:pt x="45" y="63"/>
                    <a:pt x="45" y="95"/>
                  </a:cubicBezTo>
                  <a:cubicBezTo>
                    <a:pt x="45" y="328"/>
                    <a:pt x="45" y="328"/>
                    <a:pt x="45" y="328"/>
                  </a:cubicBezTo>
                  <a:cubicBezTo>
                    <a:pt x="45" y="340"/>
                    <a:pt x="36" y="350"/>
                    <a:pt x="23" y="350"/>
                  </a:cubicBezTo>
                  <a:cubicBezTo>
                    <a:pt x="10" y="350"/>
                    <a:pt x="0" y="340"/>
                    <a:pt x="0" y="328"/>
                  </a:cubicBezTo>
                  <a:cubicBezTo>
                    <a:pt x="0" y="93"/>
                    <a:pt x="0" y="93"/>
                    <a:pt x="0" y="93"/>
                  </a:cubicBezTo>
                  <a:cubicBezTo>
                    <a:pt x="0" y="37"/>
                    <a:pt x="36" y="0"/>
                    <a:pt x="88" y="0"/>
                  </a:cubicBezTo>
                  <a:cubicBezTo>
                    <a:pt x="104" y="0"/>
                    <a:pt x="119" y="2"/>
                    <a:pt x="136" y="5"/>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26" name="Freeform 22">
              <a:extLst>
                <a:ext uri="{FF2B5EF4-FFF2-40B4-BE49-F238E27FC236}">
                  <a16:creationId xmlns:a16="http://schemas.microsoft.com/office/drawing/2014/main" id="{36D7B577-4FC8-4666-840C-657349BF126B}"/>
                </a:ext>
              </a:extLst>
            </p:cNvPr>
            <p:cNvSpPr>
              <a:spLocks/>
            </p:cNvSpPr>
            <p:nvPr/>
          </p:nvSpPr>
          <p:spPr bwMode="auto">
            <a:xfrm>
              <a:off x="6278" y="371"/>
              <a:ext cx="59" cy="84"/>
            </a:xfrm>
            <a:custGeom>
              <a:avLst/>
              <a:gdLst>
                <a:gd name="T0" fmla="*/ 246 w 246"/>
                <a:gd name="T1" fmla="*/ 24 h 350"/>
                <a:gd name="T2" fmla="*/ 246 w 246"/>
                <a:gd name="T3" fmla="*/ 307 h 350"/>
                <a:gd name="T4" fmla="*/ 225 w 246"/>
                <a:gd name="T5" fmla="*/ 333 h 350"/>
                <a:gd name="T6" fmla="*/ 124 w 246"/>
                <a:gd name="T7" fmla="*/ 350 h 350"/>
                <a:gd name="T8" fmla="*/ 0 w 246"/>
                <a:gd name="T9" fmla="*/ 230 h 350"/>
                <a:gd name="T10" fmla="*/ 0 w 246"/>
                <a:gd name="T11" fmla="*/ 24 h 350"/>
                <a:gd name="T12" fmla="*/ 23 w 246"/>
                <a:gd name="T13" fmla="*/ 0 h 350"/>
                <a:gd name="T14" fmla="*/ 45 w 246"/>
                <a:gd name="T15" fmla="*/ 24 h 350"/>
                <a:gd name="T16" fmla="*/ 45 w 246"/>
                <a:gd name="T17" fmla="*/ 231 h 350"/>
                <a:gd name="T18" fmla="*/ 124 w 246"/>
                <a:gd name="T19" fmla="*/ 308 h 350"/>
                <a:gd name="T20" fmla="*/ 202 w 246"/>
                <a:gd name="T21" fmla="*/ 295 h 350"/>
                <a:gd name="T22" fmla="*/ 202 w 246"/>
                <a:gd name="T23" fmla="*/ 24 h 350"/>
                <a:gd name="T24" fmla="*/ 224 w 246"/>
                <a:gd name="T25" fmla="*/ 0 h 350"/>
                <a:gd name="T26" fmla="*/ 246 w 246"/>
                <a:gd name="T27" fmla="*/ 2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350">
                  <a:moveTo>
                    <a:pt x="246" y="24"/>
                  </a:moveTo>
                  <a:cubicBezTo>
                    <a:pt x="246" y="307"/>
                    <a:pt x="246" y="307"/>
                    <a:pt x="246" y="307"/>
                  </a:cubicBezTo>
                  <a:cubicBezTo>
                    <a:pt x="246" y="319"/>
                    <a:pt x="239" y="329"/>
                    <a:pt x="225" y="333"/>
                  </a:cubicBezTo>
                  <a:cubicBezTo>
                    <a:pt x="192" y="344"/>
                    <a:pt x="159" y="350"/>
                    <a:pt x="124" y="350"/>
                  </a:cubicBezTo>
                  <a:cubicBezTo>
                    <a:pt x="42" y="350"/>
                    <a:pt x="0" y="307"/>
                    <a:pt x="0" y="230"/>
                  </a:cubicBezTo>
                  <a:cubicBezTo>
                    <a:pt x="0" y="24"/>
                    <a:pt x="0" y="24"/>
                    <a:pt x="0" y="24"/>
                  </a:cubicBezTo>
                  <a:cubicBezTo>
                    <a:pt x="0" y="11"/>
                    <a:pt x="9" y="0"/>
                    <a:pt x="23" y="0"/>
                  </a:cubicBezTo>
                  <a:cubicBezTo>
                    <a:pt x="35" y="0"/>
                    <a:pt x="45" y="11"/>
                    <a:pt x="45" y="24"/>
                  </a:cubicBezTo>
                  <a:cubicBezTo>
                    <a:pt x="45" y="231"/>
                    <a:pt x="45" y="231"/>
                    <a:pt x="45" y="231"/>
                  </a:cubicBezTo>
                  <a:cubicBezTo>
                    <a:pt x="45" y="280"/>
                    <a:pt x="73" y="308"/>
                    <a:pt x="124" y="308"/>
                  </a:cubicBezTo>
                  <a:cubicBezTo>
                    <a:pt x="150" y="308"/>
                    <a:pt x="177" y="303"/>
                    <a:pt x="202" y="295"/>
                  </a:cubicBezTo>
                  <a:cubicBezTo>
                    <a:pt x="202" y="24"/>
                    <a:pt x="202" y="24"/>
                    <a:pt x="202" y="24"/>
                  </a:cubicBezTo>
                  <a:cubicBezTo>
                    <a:pt x="202" y="11"/>
                    <a:pt x="212" y="0"/>
                    <a:pt x="224" y="0"/>
                  </a:cubicBezTo>
                  <a:cubicBezTo>
                    <a:pt x="238" y="0"/>
                    <a:pt x="246" y="11"/>
                    <a:pt x="246" y="24"/>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27" name="Freeform 23">
              <a:extLst>
                <a:ext uri="{FF2B5EF4-FFF2-40B4-BE49-F238E27FC236}">
                  <a16:creationId xmlns:a16="http://schemas.microsoft.com/office/drawing/2014/main" id="{D880E424-A794-44ED-85F0-585FF30E045F}"/>
                </a:ext>
              </a:extLst>
            </p:cNvPr>
            <p:cNvSpPr>
              <a:spLocks/>
            </p:cNvSpPr>
            <p:nvPr/>
          </p:nvSpPr>
          <p:spPr bwMode="auto">
            <a:xfrm>
              <a:off x="6360" y="371"/>
              <a:ext cx="60" cy="84"/>
            </a:xfrm>
            <a:custGeom>
              <a:avLst/>
              <a:gdLst>
                <a:gd name="T0" fmla="*/ 250 w 250"/>
                <a:gd name="T1" fmla="*/ 121 h 350"/>
                <a:gd name="T2" fmla="*/ 250 w 250"/>
                <a:gd name="T3" fmla="*/ 328 h 350"/>
                <a:gd name="T4" fmla="*/ 228 w 250"/>
                <a:gd name="T5" fmla="*/ 350 h 350"/>
                <a:gd name="T6" fmla="*/ 204 w 250"/>
                <a:gd name="T7" fmla="*/ 328 h 350"/>
                <a:gd name="T8" fmla="*/ 204 w 250"/>
                <a:gd name="T9" fmla="*/ 121 h 350"/>
                <a:gd name="T10" fmla="*/ 125 w 250"/>
                <a:gd name="T11" fmla="*/ 43 h 350"/>
                <a:gd name="T12" fmla="*/ 46 w 250"/>
                <a:gd name="T13" fmla="*/ 56 h 350"/>
                <a:gd name="T14" fmla="*/ 46 w 250"/>
                <a:gd name="T15" fmla="*/ 328 h 350"/>
                <a:gd name="T16" fmla="*/ 23 w 250"/>
                <a:gd name="T17" fmla="*/ 350 h 350"/>
                <a:gd name="T18" fmla="*/ 0 w 250"/>
                <a:gd name="T19" fmla="*/ 328 h 350"/>
                <a:gd name="T20" fmla="*/ 0 w 250"/>
                <a:gd name="T21" fmla="*/ 46 h 350"/>
                <a:gd name="T22" fmla="*/ 23 w 250"/>
                <a:gd name="T23" fmla="*/ 18 h 350"/>
                <a:gd name="T24" fmla="*/ 125 w 250"/>
                <a:gd name="T25" fmla="*/ 0 h 350"/>
                <a:gd name="T26" fmla="*/ 250 w 250"/>
                <a:gd name="T27" fmla="*/ 12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350">
                  <a:moveTo>
                    <a:pt x="250" y="121"/>
                  </a:moveTo>
                  <a:cubicBezTo>
                    <a:pt x="250" y="328"/>
                    <a:pt x="250" y="328"/>
                    <a:pt x="250" y="328"/>
                  </a:cubicBezTo>
                  <a:cubicBezTo>
                    <a:pt x="250" y="340"/>
                    <a:pt x="240" y="350"/>
                    <a:pt x="228" y="350"/>
                  </a:cubicBezTo>
                  <a:cubicBezTo>
                    <a:pt x="214" y="350"/>
                    <a:pt x="204" y="340"/>
                    <a:pt x="204" y="328"/>
                  </a:cubicBezTo>
                  <a:cubicBezTo>
                    <a:pt x="204" y="121"/>
                    <a:pt x="204" y="121"/>
                    <a:pt x="204" y="121"/>
                  </a:cubicBezTo>
                  <a:cubicBezTo>
                    <a:pt x="204" y="72"/>
                    <a:pt x="176" y="43"/>
                    <a:pt x="125" y="43"/>
                  </a:cubicBezTo>
                  <a:cubicBezTo>
                    <a:pt x="98" y="43"/>
                    <a:pt x="71" y="48"/>
                    <a:pt x="46" y="56"/>
                  </a:cubicBezTo>
                  <a:cubicBezTo>
                    <a:pt x="46" y="328"/>
                    <a:pt x="46" y="328"/>
                    <a:pt x="46" y="328"/>
                  </a:cubicBezTo>
                  <a:cubicBezTo>
                    <a:pt x="46" y="340"/>
                    <a:pt x="37" y="350"/>
                    <a:pt x="23" y="350"/>
                  </a:cubicBezTo>
                  <a:cubicBezTo>
                    <a:pt x="11" y="350"/>
                    <a:pt x="0" y="340"/>
                    <a:pt x="0" y="328"/>
                  </a:cubicBezTo>
                  <a:cubicBezTo>
                    <a:pt x="0" y="46"/>
                    <a:pt x="0" y="46"/>
                    <a:pt x="0" y="46"/>
                  </a:cubicBezTo>
                  <a:cubicBezTo>
                    <a:pt x="0" y="33"/>
                    <a:pt x="8" y="23"/>
                    <a:pt x="23" y="18"/>
                  </a:cubicBezTo>
                  <a:cubicBezTo>
                    <a:pt x="56" y="8"/>
                    <a:pt x="89" y="0"/>
                    <a:pt x="125" y="0"/>
                  </a:cubicBezTo>
                  <a:cubicBezTo>
                    <a:pt x="208" y="0"/>
                    <a:pt x="250" y="46"/>
                    <a:pt x="250" y="121"/>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28" name="Freeform 24">
              <a:extLst>
                <a:ext uri="{FF2B5EF4-FFF2-40B4-BE49-F238E27FC236}">
                  <a16:creationId xmlns:a16="http://schemas.microsoft.com/office/drawing/2014/main" id="{099FD5C0-32CF-407F-A9E5-C7B5013CA50D}"/>
                </a:ext>
              </a:extLst>
            </p:cNvPr>
            <p:cNvSpPr>
              <a:spLocks noEditPoints="1"/>
            </p:cNvSpPr>
            <p:nvPr/>
          </p:nvSpPr>
          <p:spPr bwMode="auto">
            <a:xfrm>
              <a:off x="6440" y="371"/>
              <a:ext cx="60" cy="118"/>
            </a:xfrm>
            <a:custGeom>
              <a:avLst/>
              <a:gdLst>
                <a:gd name="T0" fmla="*/ 227 w 246"/>
                <a:gd name="T1" fmla="*/ 18 h 492"/>
                <a:gd name="T2" fmla="*/ 246 w 246"/>
                <a:gd name="T3" fmla="*/ 46 h 492"/>
                <a:gd name="T4" fmla="*/ 246 w 246"/>
                <a:gd name="T5" fmla="*/ 370 h 492"/>
                <a:gd name="T6" fmla="*/ 125 w 246"/>
                <a:gd name="T7" fmla="*/ 492 h 492"/>
                <a:gd name="T8" fmla="*/ 28 w 246"/>
                <a:gd name="T9" fmla="*/ 471 h 492"/>
                <a:gd name="T10" fmla="*/ 17 w 246"/>
                <a:gd name="T11" fmla="*/ 452 h 492"/>
                <a:gd name="T12" fmla="*/ 38 w 246"/>
                <a:gd name="T13" fmla="*/ 432 h 492"/>
                <a:gd name="T14" fmla="*/ 50 w 246"/>
                <a:gd name="T15" fmla="*/ 435 h 492"/>
                <a:gd name="T16" fmla="*/ 125 w 246"/>
                <a:gd name="T17" fmla="*/ 452 h 492"/>
                <a:gd name="T18" fmla="*/ 203 w 246"/>
                <a:gd name="T19" fmla="*/ 372 h 492"/>
                <a:gd name="T20" fmla="*/ 203 w 246"/>
                <a:gd name="T21" fmla="*/ 322 h 492"/>
                <a:gd name="T22" fmla="*/ 121 w 246"/>
                <a:gd name="T23" fmla="*/ 350 h 492"/>
                <a:gd name="T24" fmla="*/ 0 w 246"/>
                <a:gd name="T25" fmla="*/ 227 h 492"/>
                <a:gd name="T26" fmla="*/ 0 w 246"/>
                <a:gd name="T27" fmla="*/ 123 h 492"/>
                <a:gd name="T28" fmla="*/ 123 w 246"/>
                <a:gd name="T29" fmla="*/ 0 h 492"/>
                <a:gd name="T30" fmla="*/ 227 w 246"/>
                <a:gd name="T31" fmla="*/ 18 h 492"/>
                <a:gd name="T32" fmla="*/ 45 w 246"/>
                <a:gd name="T33" fmla="*/ 121 h 492"/>
                <a:gd name="T34" fmla="*/ 45 w 246"/>
                <a:gd name="T35" fmla="*/ 231 h 492"/>
                <a:gd name="T36" fmla="*/ 123 w 246"/>
                <a:gd name="T37" fmla="*/ 307 h 492"/>
                <a:gd name="T38" fmla="*/ 202 w 246"/>
                <a:gd name="T39" fmla="*/ 278 h 492"/>
                <a:gd name="T40" fmla="*/ 202 w 246"/>
                <a:gd name="T41" fmla="*/ 56 h 492"/>
                <a:gd name="T42" fmla="*/ 123 w 246"/>
                <a:gd name="T43" fmla="*/ 43 h 492"/>
                <a:gd name="T44" fmla="*/ 45 w 246"/>
                <a:gd name="T45" fmla="*/ 12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492">
                  <a:moveTo>
                    <a:pt x="227" y="18"/>
                  </a:moveTo>
                  <a:cubicBezTo>
                    <a:pt x="239" y="23"/>
                    <a:pt x="246" y="33"/>
                    <a:pt x="246" y="46"/>
                  </a:cubicBezTo>
                  <a:cubicBezTo>
                    <a:pt x="246" y="370"/>
                    <a:pt x="246" y="370"/>
                    <a:pt x="246" y="370"/>
                  </a:cubicBezTo>
                  <a:cubicBezTo>
                    <a:pt x="246" y="442"/>
                    <a:pt x="199" y="492"/>
                    <a:pt x="125" y="492"/>
                  </a:cubicBezTo>
                  <a:cubicBezTo>
                    <a:pt x="87" y="492"/>
                    <a:pt x="55" y="485"/>
                    <a:pt x="28" y="471"/>
                  </a:cubicBezTo>
                  <a:cubicBezTo>
                    <a:pt x="20" y="467"/>
                    <a:pt x="17" y="460"/>
                    <a:pt x="17" y="452"/>
                  </a:cubicBezTo>
                  <a:cubicBezTo>
                    <a:pt x="17" y="441"/>
                    <a:pt x="24" y="432"/>
                    <a:pt x="38" y="432"/>
                  </a:cubicBezTo>
                  <a:cubicBezTo>
                    <a:pt x="41" y="432"/>
                    <a:pt x="45" y="434"/>
                    <a:pt x="50" y="435"/>
                  </a:cubicBezTo>
                  <a:cubicBezTo>
                    <a:pt x="73" y="446"/>
                    <a:pt x="96" y="452"/>
                    <a:pt x="125" y="452"/>
                  </a:cubicBezTo>
                  <a:cubicBezTo>
                    <a:pt x="177" y="452"/>
                    <a:pt x="203" y="417"/>
                    <a:pt x="203" y="372"/>
                  </a:cubicBezTo>
                  <a:cubicBezTo>
                    <a:pt x="203" y="322"/>
                    <a:pt x="203" y="322"/>
                    <a:pt x="203" y="322"/>
                  </a:cubicBezTo>
                  <a:cubicBezTo>
                    <a:pt x="178" y="341"/>
                    <a:pt x="150" y="350"/>
                    <a:pt x="121" y="350"/>
                  </a:cubicBezTo>
                  <a:cubicBezTo>
                    <a:pt x="46" y="350"/>
                    <a:pt x="0" y="307"/>
                    <a:pt x="0" y="227"/>
                  </a:cubicBezTo>
                  <a:cubicBezTo>
                    <a:pt x="0" y="123"/>
                    <a:pt x="0" y="123"/>
                    <a:pt x="0" y="123"/>
                  </a:cubicBezTo>
                  <a:cubicBezTo>
                    <a:pt x="0" y="42"/>
                    <a:pt x="50" y="0"/>
                    <a:pt x="123" y="0"/>
                  </a:cubicBezTo>
                  <a:cubicBezTo>
                    <a:pt x="159" y="0"/>
                    <a:pt x="194" y="7"/>
                    <a:pt x="227" y="18"/>
                  </a:cubicBezTo>
                  <a:close/>
                  <a:moveTo>
                    <a:pt x="45" y="121"/>
                  </a:moveTo>
                  <a:cubicBezTo>
                    <a:pt x="45" y="231"/>
                    <a:pt x="45" y="231"/>
                    <a:pt x="45" y="231"/>
                  </a:cubicBezTo>
                  <a:cubicBezTo>
                    <a:pt x="45" y="281"/>
                    <a:pt x="75" y="307"/>
                    <a:pt x="123" y="307"/>
                  </a:cubicBezTo>
                  <a:cubicBezTo>
                    <a:pt x="151" y="307"/>
                    <a:pt x="179" y="297"/>
                    <a:pt x="202" y="278"/>
                  </a:cubicBezTo>
                  <a:cubicBezTo>
                    <a:pt x="202" y="56"/>
                    <a:pt x="202" y="56"/>
                    <a:pt x="202" y="56"/>
                  </a:cubicBezTo>
                  <a:cubicBezTo>
                    <a:pt x="177" y="47"/>
                    <a:pt x="151" y="43"/>
                    <a:pt x="123" y="43"/>
                  </a:cubicBezTo>
                  <a:cubicBezTo>
                    <a:pt x="74" y="43"/>
                    <a:pt x="45" y="73"/>
                    <a:pt x="45" y="12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29" name="Freeform 25">
              <a:extLst>
                <a:ext uri="{FF2B5EF4-FFF2-40B4-BE49-F238E27FC236}">
                  <a16:creationId xmlns:a16="http://schemas.microsoft.com/office/drawing/2014/main" id="{6222232C-F7F1-46FA-8643-225C54655DB4}"/>
                </a:ext>
              </a:extLst>
            </p:cNvPr>
            <p:cNvSpPr>
              <a:spLocks noEditPoints="1"/>
            </p:cNvSpPr>
            <p:nvPr/>
          </p:nvSpPr>
          <p:spPr bwMode="auto">
            <a:xfrm>
              <a:off x="5152" y="528"/>
              <a:ext cx="66" cy="113"/>
            </a:xfrm>
            <a:custGeom>
              <a:avLst/>
              <a:gdLst>
                <a:gd name="T0" fmla="*/ 135 w 276"/>
                <a:gd name="T1" fmla="*/ 0 h 470"/>
                <a:gd name="T2" fmla="*/ 263 w 276"/>
                <a:gd name="T3" fmla="*/ 124 h 470"/>
                <a:gd name="T4" fmla="*/ 199 w 276"/>
                <a:gd name="T5" fmla="*/ 224 h 470"/>
                <a:gd name="T6" fmla="*/ 276 w 276"/>
                <a:gd name="T7" fmla="*/ 339 h 470"/>
                <a:gd name="T8" fmla="*/ 138 w 276"/>
                <a:gd name="T9" fmla="*/ 470 h 470"/>
                <a:gd name="T10" fmla="*/ 30 w 276"/>
                <a:gd name="T11" fmla="*/ 470 h 470"/>
                <a:gd name="T12" fmla="*/ 0 w 276"/>
                <a:gd name="T13" fmla="*/ 442 h 470"/>
                <a:gd name="T14" fmla="*/ 0 w 276"/>
                <a:gd name="T15" fmla="*/ 29 h 470"/>
                <a:gd name="T16" fmla="*/ 30 w 276"/>
                <a:gd name="T17" fmla="*/ 0 h 470"/>
                <a:gd name="T18" fmla="*/ 135 w 276"/>
                <a:gd name="T19" fmla="*/ 0 h 470"/>
                <a:gd name="T20" fmla="*/ 48 w 276"/>
                <a:gd name="T21" fmla="*/ 44 h 470"/>
                <a:gd name="T22" fmla="*/ 48 w 276"/>
                <a:gd name="T23" fmla="*/ 205 h 470"/>
                <a:gd name="T24" fmla="*/ 127 w 276"/>
                <a:gd name="T25" fmla="*/ 205 h 470"/>
                <a:gd name="T26" fmla="*/ 217 w 276"/>
                <a:gd name="T27" fmla="*/ 125 h 470"/>
                <a:gd name="T28" fmla="*/ 135 w 276"/>
                <a:gd name="T29" fmla="*/ 44 h 470"/>
                <a:gd name="T30" fmla="*/ 48 w 276"/>
                <a:gd name="T31" fmla="*/ 44 h 470"/>
                <a:gd name="T32" fmla="*/ 48 w 276"/>
                <a:gd name="T33" fmla="*/ 248 h 470"/>
                <a:gd name="T34" fmla="*/ 48 w 276"/>
                <a:gd name="T35" fmla="*/ 427 h 470"/>
                <a:gd name="T36" fmla="*/ 138 w 276"/>
                <a:gd name="T37" fmla="*/ 427 h 470"/>
                <a:gd name="T38" fmla="*/ 230 w 276"/>
                <a:gd name="T39" fmla="*/ 338 h 470"/>
                <a:gd name="T40" fmla="*/ 131 w 276"/>
                <a:gd name="T41" fmla="*/ 248 h 470"/>
                <a:gd name="T42" fmla="*/ 48 w 276"/>
                <a:gd name="T43"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470">
                  <a:moveTo>
                    <a:pt x="135" y="0"/>
                  </a:moveTo>
                  <a:cubicBezTo>
                    <a:pt x="214" y="0"/>
                    <a:pt x="263" y="49"/>
                    <a:pt x="263" y="124"/>
                  </a:cubicBezTo>
                  <a:cubicBezTo>
                    <a:pt x="263" y="172"/>
                    <a:pt x="237" y="205"/>
                    <a:pt x="199" y="224"/>
                  </a:cubicBezTo>
                  <a:cubicBezTo>
                    <a:pt x="248" y="245"/>
                    <a:pt x="276" y="287"/>
                    <a:pt x="276" y="339"/>
                  </a:cubicBezTo>
                  <a:cubicBezTo>
                    <a:pt x="276" y="418"/>
                    <a:pt x="225" y="470"/>
                    <a:pt x="138" y="470"/>
                  </a:cubicBezTo>
                  <a:cubicBezTo>
                    <a:pt x="30" y="470"/>
                    <a:pt x="30" y="470"/>
                    <a:pt x="30" y="470"/>
                  </a:cubicBezTo>
                  <a:cubicBezTo>
                    <a:pt x="14" y="470"/>
                    <a:pt x="0" y="458"/>
                    <a:pt x="0" y="442"/>
                  </a:cubicBezTo>
                  <a:cubicBezTo>
                    <a:pt x="0" y="29"/>
                    <a:pt x="0" y="29"/>
                    <a:pt x="0" y="29"/>
                  </a:cubicBezTo>
                  <a:cubicBezTo>
                    <a:pt x="0" y="13"/>
                    <a:pt x="14" y="0"/>
                    <a:pt x="30" y="0"/>
                  </a:cubicBezTo>
                  <a:lnTo>
                    <a:pt x="135" y="0"/>
                  </a:lnTo>
                  <a:close/>
                  <a:moveTo>
                    <a:pt x="48" y="44"/>
                  </a:moveTo>
                  <a:cubicBezTo>
                    <a:pt x="48" y="205"/>
                    <a:pt x="48" y="205"/>
                    <a:pt x="48" y="205"/>
                  </a:cubicBezTo>
                  <a:cubicBezTo>
                    <a:pt x="127" y="205"/>
                    <a:pt x="127" y="205"/>
                    <a:pt x="127" y="205"/>
                  </a:cubicBezTo>
                  <a:cubicBezTo>
                    <a:pt x="178" y="205"/>
                    <a:pt x="217" y="173"/>
                    <a:pt x="217" y="125"/>
                  </a:cubicBezTo>
                  <a:cubicBezTo>
                    <a:pt x="217" y="75"/>
                    <a:pt x="184" y="44"/>
                    <a:pt x="135" y="44"/>
                  </a:cubicBezTo>
                  <a:lnTo>
                    <a:pt x="48" y="44"/>
                  </a:lnTo>
                  <a:close/>
                  <a:moveTo>
                    <a:pt x="48" y="248"/>
                  </a:moveTo>
                  <a:cubicBezTo>
                    <a:pt x="48" y="427"/>
                    <a:pt x="48" y="427"/>
                    <a:pt x="48" y="427"/>
                  </a:cubicBezTo>
                  <a:cubicBezTo>
                    <a:pt x="138" y="427"/>
                    <a:pt x="138" y="427"/>
                    <a:pt x="138" y="427"/>
                  </a:cubicBezTo>
                  <a:cubicBezTo>
                    <a:pt x="194" y="427"/>
                    <a:pt x="230" y="392"/>
                    <a:pt x="230" y="338"/>
                  </a:cubicBezTo>
                  <a:cubicBezTo>
                    <a:pt x="230" y="283"/>
                    <a:pt x="186" y="248"/>
                    <a:pt x="131" y="248"/>
                  </a:cubicBezTo>
                  <a:lnTo>
                    <a:pt x="48" y="248"/>
                  </a:ln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30" name="Freeform 26">
              <a:extLst>
                <a:ext uri="{FF2B5EF4-FFF2-40B4-BE49-F238E27FC236}">
                  <a16:creationId xmlns:a16="http://schemas.microsoft.com/office/drawing/2014/main" id="{7A64C26F-5B0F-489A-A0D8-9B53B7440D36}"/>
                </a:ext>
              </a:extLst>
            </p:cNvPr>
            <p:cNvSpPr>
              <a:spLocks/>
            </p:cNvSpPr>
            <p:nvPr/>
          </p:nvSpPr>
          <p:spPr bwMode="auto">
            <a:xfrm>
              <a:off x="5238" y="559"/>
              <a:ext cx="37" cy="84"/>
            </a:xfrm>
            <a:custGeom>
              <a:avLst/>
              <a:gdLst>
                <a:gd name="T0" fmla="*/ 136 w 154"/>
                <a:gd name="T1" fmla="*/ 5 h 350"/>
                <a:gd name="T2" fmla="*/ 154 w 154"/>
                <a:gd name="T3" fmla="*/ 28 h 350"/>
                <a:gd name="T4" fmla="*/ 133 w 154"/>
                <a:gd name="T5" fmla="*/ 49 h 350"/>
                <a:gd name="T6" fmla="*/ 91 w 154"/>
                <a:gd name="T7" fmla="*/ 44 h 350"/>
                <a:gd name="T8" fmla="*/ 45 w 154"/>
                <a:gd name="T9" fmla="*/ 95 h 350"/>
                <a:gd name="T10" fmla="*/ 45 w 154"/>
                <a:gd name="T11" fmla="*/ 328 h 350"/>
                <a:gd name="T12" fmla="*/ 23 w 154"/>
                <a:gd name="T13" fmla="*/ 350 h 350"/>
                <a:gd name="T14" fmla="*/ 0 w 154"/>
                <a:gd name="T15" fmla="*/ 328 h 350"/>
                <a:gd name="T16" fmla="*/ 0 w 154"/>
                <a:gd name="T17" fmla="*/ 93 h 350"/>
                <a:gd name="T18" fmla="*/ 89 w 154"/>
                <a:gd name="T19" fmla="*/ 0 h 350"/>
                <a:gd name="T20" fmla="*/ 136 w 154"/>
                <a:gd name="T21" fmla="*/ 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350">
                  <a:moveTo>
                    <a:pt x="136" y="5"/>
                  </a:moveTo>
                  <a:cubicBezTo>
                    <a:pt x="148" y="8"/>
                    <a:pt x="154" y="17"/>
                    <a:pt x="154" y="28"/>
                  </a:cubicBezTo>
                  <a:cubicBezTo>
                    <a:pt x="154" y="41"/>
                    <a:pt x="146" y="49"/>
                    <a:pt x="133" y="49"/>
                  </a:cubicBezTo>
                  <a:cubicBezTo>
                    <a:pt x="125" y="49"/>
                    <a:pt x="112" y="44"/>
                    <a:pt x="91" y="44"/>
                  </a:cubicBezTo>
                  <a:cubicBezTo>
                    <a:pt x="65" y="44"/>
                    <a:pt x="45" y="63"/>
                    <a:pt x="45" y="95"/>
                  </a:cubicBezTo>
                  <a:cubicBezTo>
                    <a:pt x="45" y="328"/>
                    <a:pt x="45" y="328"/>
                    <a:pt x="45" y="328"/>
                  </a:cubicBezTo>
                  <a:cubicBezTo>
                    <a:pt x="45" y="340"/>
                    <a:pt x="36" y="350"/>
                    <a:pt x="23" y="350"/>
                  </a:cubicBezTo>
                  <a:cubicBezTo>
                    <a:pt x="10" y="350"/>
                    <a:pt x="0" y="340"/>
                    <a:pt x="0" y="328"/>
                  </a:cubicBezTo>
                  <a:cubicBezTo>
                    <a:pt x="0" y="93"/>
                    <a:pt x="0" y="93"/>
                    <a:pt x="0" y="93"/>
                  </a:cubicBezTo>
                  <a:cubicBezTo>
                    <a:pt x="0" y="37"/>
                    <a:pt x="36" y="0"/>
                    <a:pt x="89" y="0"/>
                  </a:cubicBezTo>
                  <a:cubicBezTo>
                    <a:pt x="105" y="0"/>
                    <a:pt x="120" y="3"/>
                    <a:pt x="136" y="5"/>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31" name="Freeform 27">
              <a:extLst>
                <a:ext uri="{FF2B5EF4-FFF2-40B4-BE49-F238E27FC236}">
                  <a16:creationId xmlns:a16="http://schemas.microsoft.com/office/drawing/2014/main" id="{01AB6906-949D-4A58-8EC3-19D7B05F364F}"/>
                </a:ext>
              </a:extLst>
            </p:cNvPr>
            <p:cNvSpPr>
              <a:spLocks noEditPoints="1"/>
            </p:cNvSpPr>
            <p:nvPr/>
          </p:nvSpPr>
          <p:spPr bwMode="auto">
            <a:xfrm>
              <a:off x="5287" y="559"/>
              <a:ext cx="59" cy="84"/>
            </a:xfrm>
            <a:custGeom>
              <a:avLst/>
              <a:gdLst>
                <a:gd name="T0" fmla="*/ 246 w 246"/>
                <a:gd name="T1" fmla="*/ 101 h 350"/>
                <a:gd name="T2" fmla="*/ 246 w 246"/>
                <a:gd name="T3" fmla="*/ 308 h 350"/>
                <a:gd name="T4" fmla="*/ 227 w 246"/>
                <a:gd name="T5" fmla="*/ 335 h 350"/>
                <a:gd name="T6" fmla="*/ 131 w 246"/>
                <a:gd name="T7" fmla="*/ 350 h 350"/>
                <a:gd name="T8" fmla="*/ 0 w 246"/>
                <a:gd name="T9" fmla="*/ 248 h 350"/>
                <a:gd name="T10" fmla="*/ 131 w 246"/>
                <a:gd name="T11" fmla="*/ 146 h 350"/>
                <a:gd name="T12" fmla="*/ 200 w 246"/>
                <a:gd name="T13" fmla="*/ 146 h 350"/>
                <a:gd name="T14" fmla="*/ 200 w 246"/>
                <a:gd name="T15" fmla="*/ 101 h 350"/>
                <a:gd name="T16" fmla="*/ 131 w 246"/>
                <a:gd name="T17" fmla="*/ 43 h 350"/>
                <a:gd name="T18" fmla="*/ 64 w 246"/>
                <a:gd name="T19" fmla="*/ 59 h 350"/>
                <a:gd name="T20" fmla="*/ 41 w 246"/>
                <a:gd name="T21" fmla="*/ 66 h 350"/>
                <a:gd name="T22" fmla="*/ 20 w 246"/>
                <a:gd name="T23" fmla="*/ 46 h 350"/>
                <a:gd name="T24" fmla="*/ 32 w 246"/>
                <a:gd name="T25" fmla="*/ 27 h 350"/>
                <a:gd name="T26" fmla="*/ 128 w 246"/>
                <a:gd name="T27" fmla="*/ 0 h 350"/>
                <a:gd name="T28" fmla="*/ 246 w 246"/>
                <a:gd name="T29" fmla="*/ 101 h 350"/>
                <a:gd name="T30" fmla="*/ 130 w 246"/>
                <a:gd name="T31" fmla="*/ 187 h 350"/>
                <a:gd name="T32" fmla="*/ 45 w 246"/>
                <a:gd name="T33" fmla="*/ 249 h 350"/>
                <a:gd name="T34" fmla="*/ 131 w 246"/>
                <a:gd name="T35" fmla="*/ 308 h 350"/>
                <a:gd name="T36" fmla="*/ 200 w 246"/>
                <a:gd name="T37" fmla="*/ 298 h 350"/>
                <a:gd name="T38" fmla="*/ 200 w 246"/>
                <a:gd name="T39" fmla="*/ 187 h 350"/>
                <a:gd name="T40" fmla="*/ 130 w 246"/>
                <a:gd name="T41" fmla="*/ 18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350">
                  <a:moveTo>
                    <a:pt x="246" y="101"/>
                  </a:moveTo>
                  <a:cubicBezTo>
                    <a:pt x="246" y="308"/>
                    <a:pt x="246" y="308"/>
                    <a:pt x="246" y="308"/>
                  </a:cubicBezTo>
                  <a:cubicBezTo>
                    <a:pt x="246" y="319"/>
                    <a:pt x="240" y="330"/>
                    <a:pt x="227" y="335"/>
                  </a:cubicBezTo>
                  <a:cubicBezTo>
                    <a:pt x="200" y="344"/>
                    <a:pt x="166" y="350"/>
                    <a:pt x="131" y="350"/>
                  </a:cubicBezTo>
                  <a:cubicBezTo>
                    <a:pt x="53" y="350"/>
                    <a:pt x="0" y="322"/>
                    <a:pt x="0" y="248"/>
                  </a:cubicBezTo>
                  <a:cubicBezTo>
                    <a:pt x="0" y="174"/>
                    <a:pt x="60" y="146"/>
                    <a:pt x="131" y="146"/>
                  </a:cubicBezTo>
                  <a:cubicBezTo>
                    <a:pt x="200" y="146"/>
                    <a:pt x="200" y="146"/>
                    <a:pt x="200" y="146"/>
                  </a:cubicBezTo>
                  <a:cubicBezTo>
                    <a:pt x="200" y="101"/>
                    <a:pt x="200" y="101"/>
                    <a:pt x="200" y="101"/>
                  </a:cubicBezTo>
                  <a:cubicBezTo>
                    <a:pt x="200" y="67"/>
                    <a:pt x="176" y="43"/>
                    <a:pt x="131" y="43"/>
                  </a:cubicBezTo>
                  <a:cubicBezTo>
                    <a:pt x="106" y="43"/>
                    <a:pt x="85" y="48"/>
                    <a:pt x="64" y="59"/>
                  </a:cubicBezTo>
                  <a:cubicBezTo>
                    <a:pt x="56" y="63"/>
                    <a:pt x="49" y="66"/>
                    <a:pt x="41" y="66"/>
                  </a:cubicBezTo>
                  <a:cubicBezTo>
                    <a:pt x="32" y="66"/>
                    <a:pt x="20" y="57"/>
                    <a:pt x="20" y="46"/>
                  </a:cubicBezTo>
                  <a:cubicBezTo>
                    <a:pt x="20" y="37"/>
                    <a:pt x="25" y="31"/>
                    <a:pt x="32" y="27"/>
                  </a:cubicBezTo>
                  <a:cubicBezTo>
                    <a:pt x="55" y="13"/>
                    <a:pt x="89" y="0"/>
                    <a:pt x="128" y="0"/>
                  </a:cubicBezTo>
                  <a:cubicBezTo>
                    <a:pt x="194" y="0"/>
                    <a:pt x="246" y="34"/>
                    <a:pt x="246" y="101"/>
                  </a:cubicBezTo>
                  <a:close/>
                  <a:moveTo>
                    <a:pt x="130" y="187"/>
                  </a:moveTo>
                  <a:cubicBezTo>
                    <a:pt x="81" y="187"/>
                    <a:pt x="45" y="204"/>
                    <a:pt x="45" y="249"/>
                  </a:cubicBezTo>
                  <a:cubicBezTo>
                    <a:pt x="45" y="297"/>
                    <a:pt x="81" y="308"/>
                    <a:pt x="131" y="308"/>
                  </a:cubicBezTo>
                  <a:cubicBezTo>
                    <a:pt x="155" y="308"/>
                    <a:pt x="178" y="304"/>
                    <a:pt x="200" y="298"/>
                  </a:cubicBezTo>
                  <a:cubicBezTo>
                    <a:pt x="200" y="187"/>
                    <a:pt x="200" y="187"/>
                    <a:pt x="200" y="187"/>
                  </a:cubicBezTo>
                  <a:lnTo>
                    <a:pt x="130" y="187"/>
                  </a:ln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32" name="Freeform 28">
              <a:extLst>
                <a:ext uri="{FF2B5EF4-FFF2-40B4-BE49-F238E27FC236}">
                  <a16:creationId xmlns:a16="http://schemas.microsoft.com/office/drawing/2014/main" id="{AAEAD0EE-BA94-4870-A170-373470552FCA}"/>
                </a:ext>
              </a:extLst>
            </p:cNvPr>
            <p:cNvSpPr>
              <a:spLocks/>
            </p:cNvSpPr>
            <p:nvPr/>
          </p:nvSpPr>
          <p:spPr bwMode="auto">
            <a:xfrm>
              <a:off x="5368" y="559"/>
              <a:ext cx="60" cy="84"/>
            </a:xfrm>
            <a:custGeom>
              <a:avLst/>
              <a:gdLst>
                <a:gd name="T0" fmla="*/ 250 w 250"/>
                <a:gd name="T1" fmla="*/ 121 h 350"/>
                <a:gd name="T2" fmla="*/ 250 w 250"/>
                <a:gd name="T3" fmla="*/ 328 h 350"/>
                <a:gd name="T4" fmla="*/ 228 w 250"/>
                <a:gd name="T5" fmla="*/ 350 h 350"/>
                <a:gd name="T6" fmla="*/ 205 w 250"/>
                <a:gd name="T7" fmla="*/ 328 h 350"/>
                <a:gd name="T8" fmla="*/ 205 w 250"/>
                <a:gd name="T9" fmla="*/ 121 h 350"/>
                <a:gd name="T10" fmla="*/ 125 w 250"/>
                <a:gd name="T11" fmla="*/ 43 h 350"/>
                <a:gd name="T12" fmla="*/ 46 w 250"/>
                <a:gd name="T13" fmla="*/ 56 h 350"/>
                <a:gd name="T14" fmla="*/ 46 w 250"/>
                <a:gd name="T15" fmla="*/ 328 h 350"/>
                <a:gd name="T16" fmla="*/ 23 w 250"/>
                <a:gd name="T17" fmla="*/ 350 h 350"/>
                <a:gd name="T18" fmla="*/ 0 w 250"/>
                <a:gd name="T19" fmla="*/ 328 h 350"/>
                <a:gd name="T20" fmla="*/ 0 w 250"/>
                <a:gd name="T21" fmla="*/ 46 h 350"/>
                <a:gd name="T22" fmla="*/ 23 w 250"/>
                <a:gd name="T23" fmla="*/ 18 h 350"/>
                <a:gd name="T24" fmla="*/ 125 w 250"/>
                <a:gd name="T25" fmla="*/ 0 h 350"/>
                <a:gd name="T26" fmla="*/ 250 w 250"/>
                <a:gd name="T27" fmla="*/ 12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350">
                  <a:moveTo>
                    <a:pt x="250" y="121"/>
                  </a:moveTo>
                  <a:cubicBezTo>
                    <a:pt x="250" y="328"/>
                    <a:pt x="250" y="328"/>
                    <a:pt x="250" y="328"/>
                  </a:cubicBezTo>
                  <a:cubicBezTo>
                    <a:pt x="250" y="340"/>
                    <a:pt x="240" y="350"/>
                    <a:pt x="228" y="350"/>
                  </a:cubicBezTo>
                  <a:cubicBezTo>
                    <a:pt x="214" y="350"/>
                    <a:pt x="205" y="340"/>
                    <a:pt x="205" y="328"/>
                  </a:cubicBezTo>
                  <a:cubicBezTo>
                    <a:pt x="205" y="121"/>
                    <a:pt x="205" y="121"/>
                    <a:pt x="205" y="121"/>
                  </a:cubicBezTo>
                  <a:cubicBezTo>
                    <a:pt x="205" y="72"/>
                    <a:pt x="177" y="43"/>
                    <a:pt x="125" y="43"/>
                  </a:cubicBezTo>
                  <a:cubicBezTo>
                    <a:pt x="98" y="43"/>
                    <a:pt x="72" y="48"/>
                    <a:pt x="46" y="56"/>
                  </a:cubicBezTo>
                  <a:cubicBezTo>
                    <a:pt x="46" y="328"/>
                    <a:pt x="46" y="328"/>
                    <a:pt x="46" y="328"/>
                  </a:cubicBezTo>
                  <a:cubicBezTo>
                    <a:pt x="46" y="340"/>
                    <a:pt x="37" y="350"/>
                    <a:pt x="23" y="350"/>
                  </a:cubicBezTo>
                  <a:cubicBezTo>
                    <a:pt x="11" y="350"/>
                    <a:pt x="0" y="340"/>
                    <a:pt x="0" y="328"/>
                  </a:cubicBezTo>
                  <a:cubicBezTo>
                    <a:pt x="0" y="46"/>
                    <a:pt x="0" y="46"/>
                    <a:pt x="0" y="46"/>
                  </a:cubicBezTo>
                  <a:cubicBezTo>
                    <a:pt x="0" y="33"/>
                    <a:pt x="8" y="23"/>
                    <a:pt x="23" y="18"/>
                  </a:cubicBezTo>
                  <a:cubicBezTo>
                    <a:pt x="56" y="8"/>
                    <a:pt x="89" y="0"/>
                    <a:pt x="125" y="0"/>
                  </a:cubicBezTo>
                  <a:cubicBezTo>
                    <a:pt x="208" y="0"/>
                    <a:pt x="250" y="46"/>
                    <a:pt x="250" y="121"/>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33" name="Freeform 29">
              <a:extLst>
                <a:ext uri="{FF2B5EF4-FFF2-40B4-BE49-F238E27FC236}">
                  <a16:creationId xmlns:a16="http://schemas.microsoft.com/office/drawing/2014/main" id="{05E51130-131C-4183-B569-C06B618DE40C}"/>
                </a:ext>
              </a:extLst>
            </p:cNvPr>
            <p:cNvSpPr>
              <a:spLocks noEditPoints="1"/>
            </p:cNvSpPr>
            <p:nvPr/>
          </p:nvSpPr>
          <p:spPr bwMode="auto">
            <a:xfrm>
              <a:off x="5445" y="527"/>
              <a:ext cx="60" cy="116"/>
            </a:xfrm>
            <a:custGeom>
              <a:avLst/>
              <a:gdLst>
                <a:gd name="T0" fmla="*/ 250 w 250"/>
                <a:gd name="T1" fmla="*/ 23 h 482"/>
                <a:gd name="T2" fmla="*/ 250 w 250"/>
                <a:gd name="T3" fmla="*/ 438 h 482"/>
                <a:gd name="T4" fmla="*/ 230 w 250"/>
                <a:gd name="T5" fmla="*/ 465 h 482"/>
                <a:gd name="T6" fmla="*/ 126 w 250"/>
                <a:gd name="T7" fmla="*/ 482 h 482"/>
                <a:gd name="T8" fmla="*/ 0 w 250"/>
                <a:gd name="T9" fmla="*/ 360 h 482"/>
                <a:gd name="T10" fmla="*/ 0 w 250"/>
                <a:gd name="T11" fmla="*/ 256 h 482"/>
                <a:gd name="T12" fmla="*/ 121 w 250"/>
                <a:gd name="T13" fmla="*/ 134 h 482"/>
                <a:gd name="T14" fmla="*/ 205 w 250"/>
                <a:gd name="T15" fmla="*/ 160 h 482"/>
                <a:gd name="T16" fmla="*/ 205 w 250"/>
                <a:gd name="T17" fmla="*/ 23 h 482"/>
                <a:gd name="T18" fmla="*/ 228 w 250"/>
                <a:gd name="T19" fmla="*/ 0 h 482"/>
                <a:gd name="T20" fmla="*/ 250 w 250"/>
                <a:gd name="T21" fmla="*/ 23 h 482"/>
                <a:gd name="T22" fmla="*/ 47 w 250"/>
                <a:gd name="T23" fmla="*/ 254 h 482"/>
                <a:gd name="T24" fmla="*/ 47 w 250"/>
                <a:gd name="T25" fmla="*/ 364 h 482"/>
                <a:gd name="T26" fmla="*/ 126 w 250"/>
                <a:gd name="T27" fmla="*/ 440 h 482"/>
                <a:gd name="T28" fmla="*/ 205 w 250"/>
                <a:gd name="T29" fmla="*/ 429 h 482"/>
                <a:gd name="T30" fmla="*/ 205 w 250"/>
                <a:gd name="T31" fmla="*/ 207 h 482"/>
                <a:gd name="T32" fmla="*/ 126 w 250"/>
                <a:gd name="T33" fmla="*/ 177 h 482"/>
                <a:gd name="T34" fmla="*/ 47 w 250"/>
                <a:gd name="T35" fmla="*/ 25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482">
                  <a:moveTo>
                    <a:pt x="250" y="23"/>
                  </a:moveTo>
                  <a:cubicBezTo>
                    <a:pt x="250" y="438"/>
                    <a:pt x="250" y="438"/>
                    <a:pt x="250" y="438"/>
                  </a:cubicBezTo>
                  <a:cubicBezTo>
                    <a:pt x="250" y="451"/>
                    <a:pt x="243" y="461"/>
                    <a:pt x="230" y="465"/>
                  </a:cubicBezTo>
                  <a:cubicBezTo>
                    <a:pt x="198" y="477"/>
                    <a:pt x="161" y="482"/>
                    <a:pt x="126" y="482"/>
                  </a:cubicBezTo>
                  <a:cubicBezTo>
                    <a:pt x="52" y="482"/>
                    <a:pt x="0" y="443"/>
                    <a:pt x="0" y="360"/>
                  </a:cubicBezTo>
                  <a:cubicBezTo>
                    <a:pt x="0" y="256"/>
                    <a:pt x="0" y="256"/>
                    <a:pt x="0" y="256"/>
                  </a:cubicBezTo>
                  <a:cubicBezTo>
                    <a:pt x="0" y="175"/>
                    <a:pt x="52" y="134"/>
                    <a:pt x="121" y="134"/>
                  </a:cubicBezTo>
                  <a:cubicBezTo>
                    <a:pt x="147" y="134"/>
                    <a:pt x="179" y="143"/>
                    <a:pt x="205" y="160"/>
                  </a:cubicBezTo>
                  <a:cubicBezTo>
                    <a:pt x="205" y="23"/>
                    <a:pt x="205" y="23"/>
                    <a:pt x="205" y="23"/>
                  </a:cubicBezTo>
                  <a:cubicBezTo>
                    <a:pt x="205" y="9"/>
                    <a:pt x="214" y="0"/>
                    <a:pt x="228" y="0"/>
                  </a:cubicBezTo>
                  <a:cubicBezTo>
                    <a:pt x="240" y="0"/>
                    <a:pt x="250" y="9"/>
                    <a:pt x="250" y="23"/>
                  </a:cubicBezTo>
                  <a:close/>
                  <a:moveTo>
                    <a:pt x="47" y="254"/>
                  </a:moveTo>
                  <a:cubicBezTo>
                    <a:pt x="47" y="364"/>
                    <a:pt x="47" y="364"/>
                    <a:pt x="47" y="364"/>
                  </a:cubicBezTo>
                  <a:cubicBezTo>
                    <a:pt x="47" y="411"/>
                    <a:pt x="76" y="440"/>
                    <a:pt x="126" y="440"/>
                  </a:cubicBezTo>
                  <a:cubicBezTo>
                    <a:pt x="152" y="440"/>
                    <a:pt x="180" y="438"/>
                    <a:pt x="205" y="429"/>
                  </a:cubicBezTo>
                  <a:cubicBezTo>
                    <a:pt x="205" y="207"/>
                    <a:pt x="205" y="207"/>
                    <a:pt x="205" y="207"/>
                  </a:cubicBezTo>
                  <a:cubicBezTo>
                    <a:pt x="181" y="188"/>
                    <a:pt x="154" y="177"/>
                    <a:pt x="126" y="177"/>
                  </a:cubicBezTo>
                  <a:cubicBezTo>
                    <a:pt x="76" y="177"/>
                    <a:pt x="47" y="205"/>
                    <a:pt x="47" y="254"/>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34" name="Freeform 30">
              <a:extLst>
                <a:ext uri="{FF2B5EF4-FFF2-40B4-BE49-F238E27FC236}">
                  <a16:creationId xmlns:a16="http://schemas.microsoft.com/office/drawing/2014/main" id="{111953E5-D4CF-4572-A15D-C2B964B2FA7F}"/>
                </a:ext>
              </a:extLst>
            </p:cNvPr>
            <p:cNvSpPr>
              <a:spLocks noEditPoints="1"/>
            </p:cNvSpPr>
            <p:nvPr/>
          </p:nvSpPr>
          <p:spPr bwMode="auto">
            <a:xfrm>
              <a:off x="5525" y="559"/>
              <a:ext cx="59" cy="84"/>
            </a:xfrm>
            <a:custGeom>
              <a:avLst/>
              <a:gdLst>
                <a:gd name="T0" fmla="*/ 244 w 244"/>
                <a:gd name="T1" fmla="*/ 125 h 350"/>
                <a:gd name="T2" fmla="*/ 244 w 244"/>
                <a:gd name="T3" fmla="*/ 164 h 350"/>
                <a:gd name="T4" fmla="*/ 216 w 244"/>
                <a:gd name="T5" fmla="*/ 192 h 350"/>
                <a:gd name="T6" fmla="*/ 46 w 244"/>
                <a:gd name="T7" fmla="*/ 192 h 350"/>
                <a:gd name="T8" fmla="*/ 46 w 244"/>
                <a:gd name="T9" fmla="*/ 229 h 350"/>
                <a:gd name="T10" fmla="*/ 122 w 244"/>
                <a:gd name="T11" fmla="*/ 308 h 350"/>
                <a:gd name="T12" fmla="*/ 196 w 244"/>
                <a:gd name="T13" fmla="*/ 293 h 350"/>
                <a:gd name="T14" fmla="*/ 212 w 244"/>
                <a:gd name="T15" fmla="*/ 289 h 350"/>
                <a:gd name="T16" fmla="*/ 233 w 244"/>
                <a:gd name="T17" fmla="*/ 309 h 350"/>
                <a:gd name="T18" fmla="*/ 221 w 244"/>
                <a:gd name="T19" fmla="*/ 329 h 350"/>
                <a:gd name="T20" fmla="*/ 122 w 244"/>
                <a:gd name="T21" fmla="*/ 350 h 350"/>
                <a:gd name="T22" fmla="*/ 0 w 244"/>
                <a:gd name="T23" fmla="*/ 226 h 350"/>
                <a:gd name="T24" fmla="*/ 0 w 244"/>
                <a:gd name="T25" fmla="*/ 125 h 350"/>
                <a:gd name="T26" fmla="*/ 122 w 244"/>
                <a:gd name="T27" fmla="*/ 0 h 350"/>
                <a:gd name="T28" fmla="*/ 244 w 244"/>
                <a:gd name="T29" fmla="*/ 125 h 350"/>
                <a:gd name="T30" fmla="*/ 46 w 244"/>
                <a:gd name="T31" fmla="*/ 122 h 350"/>
                <a:gd name="T32" fmla="*/ 46 w 244"/>
                <a:gd name="T33" fmla="*/ 150 h 350"/>
                <a:gd name="T34" fmla="*/ 200 w 244"/>
                <a:gd name="T35" fmla="*/ 150 h 350"/>
                <a:gd name="T36" fmla="*/ 200 w 244"/>
                <a:gd name="T37" fmla="*/ 123 h 350"/>
                <a:gd name="T38" fmla="*/ 122 w 244"/>
                <a:gd name="T39" fmla="*/ 43 h 350"/>
                <a:gd name="T40" fmla="*/ 46 w 244"/>
                <a:gd name="T41" fmla="*/ 12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4" h="350">
                  <a:moveTo>
                    <a:pt x="244" y="125"/>
                  </a:moveTo>
                  <a:cubicBezTo>
                    <a:pt x="244" y="164"/>
                    <a:pt x="244" y="164"/>
                    <a:pt x="244" y="164"/>
                  </a:cubicBezTo>
                  <a:cubicBezTo>
                    <a:pt x="244" y="177"/>
                    <a:pt x="235" y="192"/>
                    <a:pt x="216" y="192"/>
                  </a:cubicBezTo>
                  <a:cubicBezTo>
                    <a:pt x="46" y="192"/>
                    <a:pt x="46" y="192"/>
                    <a:pt x="46" y="192"/>
                  </a:cubicBezTo>
                  <a:cubicBezTo>
                    <a:pt x="46" y="229"/>
                    <a:pt x="46" y="229"/>
                    <a:pt x="46" y="229"/>
                  </a:cubicBezTo>
                  <a:cubicBezTo>
                    <a:pt x="46" y="273"/>
                    <a:pt x="71" y="308"/>
                    <a:pt x="122" y="308"/>
                  </a:cubicBezTo>
                  <a:cubicBezTo>
                    <a:pt x="152" y="308"/>
                    <a:pt x="174" y="302"/>
                    <a:pt x="196" y="293"/>
                  </a:cubicBezTo>
                  <a:cubicBezTo>
                    <a:pt x="204" y="290"/>
                    <a:pt x="207" y="289"/>
                    <a:pt x="212" y="289"/>
                  </a:cubicBezTo>
                  <a:cubicBezTo>
                    <a:pt x="224" y="289"/>
                    <a:pt x="233" y="298"/>
                    <a:pt x="233" y="309"/>
                  </a:cubicBezTo>
                  <a:cubicBezTo>
                    <a:pt x="233" y="318"/>
                    <a:pt x="230" y="325"/>
                    <a:pt x="221" y="329"/>
                  </a:cubicBezTo>
                  <a:cubicBezTo>
                    <a:pt x="191" y="343"/>
                    <a:pt x="151" y="350"/>
                    <a:pt x="122" y="350"/>
                  </a:cubicBezTo>
                  <a:cubicBezTo>
                    <a:pt x="46" y="350"/>
                    <a:pt x="0" y="299"/>
                    <a:pt x="0" y="226"/>
                  </a:cubicBezTo>
                  <a:cubicBezTo>
                    <a:pt x="0" y="125"/>
                    <a:pt x="0" y="125"/>
                    <a:pt x="0" y="125"/>
                  </a:cubicBezTo>
                  <a:cubicBezTo>
                    <a:pt x="0" y="51"/>
                    <a:pt x="49" y="0"/>
                    <a:pt x="122" y="0"/>
                  </a:cubicBezTo>
                  <a:cubicBezTo>
                    <a:pt x="198" y="0"/>
                    <a:pt x="244" y="51"/>
                    <a:pt x="244" y="125"/>
                  </a:cubicBezTo>
                  <a:close/>
                  <a:moveTo>
                    <a:pt x="46" y="122"/>
                  </a:moveTo>
                  <a:cubicBezTo>
                    <a:pt x="46" y="150"/>
                    <a:pt x="46" y="150"/>
                    <a:pt x="46" y="150"/>
                  </a:cubicBezTo>
                  <a:cubicBezTo>
                    <a:pt x="200" y="150"/>
                    <a:pt x="200" y="150"/>
                    <a:pt x="200" y="150"/>
                  </a:cubicBezTo>
                  <a:cubicBezTo>
                    <a:pt x="200" y="123"/>
                    <a:pt x="200" y="123"/>
                    <a:pt x="200" y="123"/>
                  </a:cubicBezTo>
                  <a:cubicBezTo>
                    <a:pt x="200" y="74"/>
                    <a:pt x="174" y="43"/>
                    <a:pt x="122" y="43"/>
                  </a:cubicBezTo>
                  <a:cubicBezTo>
                    <a:pt x="72" y="43"/>
                    <a:pt x="46" y="74"/>
                    <a:pt x="46" y="12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35" name="Freeform 31">
              <a:extLst>
                <a:ext uri="{FF2B5EF4-FFF2-40B4-BE49-F238E27FC236}">
                  <a16:creationId xmlns:a16="http://schemas.microsoft.com/office/drawing/2014/main" id="{798155C9-B60E-406C-94CB-E7977260D978}"/>
                </a:ext>
              </a:extLst>
            </p:cNvPr>
            <p:cNvSpPr>
              <a:spLocks/>
            </p:cNvSpPr>
            <p:nvPr/>
          </p:nvSpPr>
          <p:spPr bwMode="auto">
            <a:xfrm>
              <a:off x="5601" y="559"/>
              <a:ext cx="60" cy="84"/>
            </a:xfrm>
            <a:custGeom>
              <a:avLst/>
              <a:gdLst>
                <a:gd name="T0" fmla="*/ 250 w 250"/>
                <a:gd name="T1" fmla="*/ 121 h 350"/>
                <a:gd name="T2" fmla="*/ 250 w 250"/>
                <a:gd name="T3" fmla="*/ 328 h 350"/>
                <a:gd name="T4" fmla="*/ 228 w 250"/>
                <a:gd name="T5" fmla="*/ 350 h 350"/>
                <a:gd name="T6" fmla="*/ 205 w 250"/>
                <a:gd name="T7" fmla="*/ 328 h 350"/>
                <a:gd name="T8" fmla="*/ 205 w 250"/>
                <a:gd name="T9" fmla="*/ 121 h 350"/>
                <a:gd name="T10" fmla="*/ 125 w 250"/>
                <a:gd name="T11" fmla="*/ 43 h 350"/>
                <a:gd name="T12" fmla="*/ 46 w 250"/>
                <a:gd name="T13" fmla="*/ 56 h 350"/>
                <a:gd name="T14" fmla="*/ 46 w 250"/>
                <a:gd name="T15" fmla="*/ 328 h 350"/>
                <a:gd name="T16" fmla="*/ 23 w 250"/>
                <a:gd name="T17" fmla="*/ 350 h 350"/>
                <a:gd name="T18" fmla="*/ 0 w 250"/>
                <a:gd name="T19" fmla="*/ 328 h 350"/>
                <a:gd name="T20" fmla="*/ 0 w 250"/>
                <a:gd name="T21" fmla="*/ 46 h 350"/>
                <a:gd name="T22" fmla="*/ 23 w 250"/>
                <a:gd name="T23" fmla="*/ 18 h 350"/>
                <a:gd name="T24" fmla="*/ 125 w 250"/>
                <a:gd name="T25" fmla="*/ 0 h 350"/>
                <a:gd name="T26" fmla="*/ 250 w 250"/>
                <a:gd name="T27" fmla="*/ 12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350">
                  <a:moveTo>
                    <a:pt x="250" y="121"/>
                  </a:moveTo>
                  <a:cubicBezTo>
                    <a:pt x="250" y="328"/>
                    <a:pt x="250" y="328"/>
                    <a:pt x="250" y="328"/>
                  </a:cubicBezTo>
                  <a:cubicBezTo>
                    <a:pt x="250" y="340"/>
                    <a:pt x="240" y="350"/>
                    <a:pt x="228" y="350"/>
                  </a:cubicBezTo>
                  <a:cubicBezTo>
                    <a:pt x="214" y="350"/>
                    <a:pt x="205" y="340"/>
                    <a:pt x="205" y="328"/>
                  </a:cubicBezTo>
                  <a:cubicBezTo>
                    <a:pt x="205" y="121"/>
                    <a:pt x="205" y="121"/>
                    <a:pt x="205" y="121"/>
                  </a:cubicBezTo>
                  <a:cubicBezTo>
                    <a:pt x="205" y="72"/>
                    <a:pt x="177" y="43"/>
                    <a:pt x="125" y="43"/>
                  </a:cubicBezTo>
                  <a:cubicBezTo>
                    <a:pt x="98" y="43"/>
                    <a:pt x="72" y="48"/>
                    <a:pt x="46" y="56"/>
                  </a:cubicBezTo>
                  <a:cubicBezTo>
                    <a:pt x="46" y="328"/>
                    <a:pt x="46" y="328"/>
                    <a:pt x="46" y="328"/>
                  </a:cubicBezTo>
                  <a:cubicBezTo>
                    <a:pt x="46" y="340"/>
                    <a:pt x="37" y="350"/>
                    <a:pt x="23" y="350"/>
                  </a:cubicBezTo>
                  <a:cubicBezTo>
                    <a:pt x="11" y="350"/>
                    <a:pt x="0" y="340"/>
                    <a:pt x="0" y="328"/>
                  </a:cubicBezTo>
                  <a:cubicBezTo>
                    <a:pt x="0" y="46"/>
                    <a:pt x="0" y="46"/>
                    <a:pt x="0" y="46"/>
                  </a:cubicBezTo>
                  <a:cubicBezTo>
                    <a:pt x="0" y="33"/>
                    <a:pt x="8" y="23"/>
                    <a:pt x="23" y="18"/>
                  </a:cubicBezTo>
                  <a:cubicBezTo>
                    <a:pt x="56" y="8"/>
                    <a:pt x="89" y="0"/>
                    <a:pt x="125" y="0"/>
                  </a:cubicBezTo>
                  <a:cubicBezTo>
                    <a:pt x="208" y="0"/>
                    <a:pt x="250" y="46"/>
                    <a:pt x="250" y="121"/>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36" name="Freeform 32">
              <a:extLst>
                <a:ext uri="{FF2B5EF4-FFF2-40B4-BE49-F238E27FC236}">
                  <a16:creationId xmlns:a16="http://schemas.microsoft.com/office/drawing/2014/main" id="{BA707561-278B-4676-949D-5249B6AE69A0}"/>
                </a:ext>
              </a:extLst>
            </p:cNvPr>
            <p:cNvSpPr>
              <a:spLocks noEditPoints="1"/>
            </p:cNvSpPr>
            <p:nvPr/>
          </p:nvSpPr>
          <p:spPr bwMode="auto">
            <a:xfrm>
              <a:off x="5684" y="527"/>
              <a:ext cx="59" cy="116"/>
            </a:xfrm>
            <a:custGeom>
              <a:avLst/>
              <a:gdLst>
                <a:gd name="T0" fmla="*/ 46 w 246"/>
                <a:gd name="T1" fmla="*/ 23 h 482"/>
                <a:gd name="T2" fmla="*/ 46 w 246"/>
                <a:gd name="T3" fmla="*/ 160 h 482"/>
                <a:gd name="T4" fmla="*/ 128 w 246"/>
                <a:gd name="T5" fmla="*/ 134 h 482"/>
                <a:gd name="T6" fmla="*/ 246 w 246"/>
                <a:gd name="T7" fmla="*/ 256 h 482"/>
                <a:gd name="T8" fmla="*/ 246 w 246"/>
                <a:gd name="T9" fmla="*/ 360 h 482"/>
                <a:gd name="T10" fmla="*/ 123 w 246"/>
                <a:gd name="T11" fmla="*/ 482 h 482"/>
                <a:gd name="T12" fmla="*/ 20 w 246"/>
                <a:gd name="T13" fmla="*/ 465 h 482"/>
                <a:gd name="T14" fmla="*/ 0 w 246"/>
                <a:gd name="T15" fmla="*/ 438 h 482"/>
                <a:gd name="T16" fmla="*/ 0 w 246"/>
                <a:gd name="T17" fmla="*/ 23 h 482"/>
                <a:gd name="T18" fmla="*/ 23 w 246"/>
                <a:gd name="T19" fmla="*/ 0 h 482"/>
                <a:gd name="T20" fmla="*/ 46 w 246"/>
                <a:gd name="T21" fmla="*/ 23 h 482"/>
                <a:gd name="T22" fmla="*/ 46 w 246"/>
                <a:gd name="T23" fmla="*/ 207 h 482"/>
                <a:gd name="T24" fmla="*/ 46 w 246"/>
                <a:gd name="T25" fmla="*/ 429 h 482"/>
                <a:gd name="T26" fmla="*/ 123 w 246"/>
                <a:gd name="T27" fmla="*/ 440 h 482"/>
                <a:gd name="T28" fmla="*/ 202 w 246"/>
                <a:gd name="T29" fmla="*/ 364 h 482"/>
                <a:gd name="T30" fmla="*/ 202 w 246"/>
                <a:gd name="T31" fmla="*/ 254 h 482"/>
                <a:gd name="T32" fmla="*/ 123 w 246"/>
                <a:gd name="T33" fmla="*/ 177 h 482"/>
                <a:gd name="T34" fmla="*/ 46 w 246"/>
                <a:gd name="T35" fmla="*/ 20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482">
                  <a:moveTo>
                    <a:pt x="46" y="23"/>
                  </a:moveTo>
                  <a:cubicBezTo>
                    <a:pt x="46" y="160"/>
                    <a:pt x="46" y="160"/>
                    <a:pt x="46" y="160"/>
                  </a:cubicBezTo>
                  <a:cubicBezTo>
                    <a:pt x="73" y="143"/>
                    <a:pt x="102" y="134"/>
                    <a:pt x="128" y="134"/>
                  </a:cubicBezTo>
                  <a:cubicBezTo>
                    <a:pt x="197" y="134"/>
                    <a:pt x="246" y="175"/>
                    <a:pt x="246" y="256"/>
                  </a:cubicBezTo>
                  <a:cubicBezTo>
                    <a:pt x="246" y="360"/>
                    <a:pt x="246" y="360"/>
                    <a:pt x="246" y="360"/>
                  </a:cubicBezTo>
                  <a:cubicBezTo>
                    <a:pt x="246" y="441"/>
                    <a:pt x="198" y="482"/>
                    <a:pt x="123" y="482"/>
                  </a:cubicBezTo>
                  <a:cubicBezTo>
                    <a:pt x="87" y="482"/>
                    <a:pt x="53" y="477"/>
                    <a:pt x="20" y="465"/>
                  </a:cubicBezTo>
                  <a:cubicBezTo>
                    <a:pt x="8" y="461"/>
                    <a:pt x="0" y="451"/>
                    <a:pt x="0" y="438"/>
                  </a:cubicBezTo>
                  <a:cubicBezTo>
                    <a:pt x="0" y="23"/>
                    <a:pt x="0" y="23"/>
                    <a:pt x="0" y="23"/>
                  </a:cubicBezTo>
                  <a:cubicBezTo>
                    <a:pt x="0" y="9"/>
                    <a:pt x="10" y="0"/>
                    <a:pt x="23" y="0"/>
                  </a:cubicBezTo>
                  <a:cubicBezTo>
                    <a:pt x="36" y="0"/>
                    <a:pt x="46" y="9"/>
                    <a:pt x="46" y="23"/>
                  </a:cubicBezTo>
                  <a:close/>
                  <a:moveTo>
                    <a:pt x="46" y="207"/>
                  </a:moveTo>
                  <a:cubicBezTo>
                    <a:pt x="46" y="429"/>
                    <a:pt x="46" y="429"/>
                    <a:pt x="46" y="429"/>
                  </a:cubicBezTo>
                  <a:cubicBezTo>
                    <a:pt x="70" y="438"/>
                    <a:pt x="97" y="440"/>
                    <a:pt x="123" y="440"/>
                  </a:cubicBezTo>
                  <a:cubicBezTo>
                    <a:pt x="173" y="440"/>
                    <a:pt x="202" y="411"/>
                    <a:pt x="202" y="364"/>
                  </a:cubicBezTo>
                  <a:cubicBezTo>
                    <a:pt x="202" y="254"/>
                    <a:pt x="202" y="254"/>
                    <a:pt x="202" y="254"/>
                  </a:cubicBezTo>
                  <a:cubicBezTo>
                    <a:pt x="202" y="205"/>
                    <a:pt x="173" y="177"/>
                    <a:pt x="123" y="177"/>
                  </a:cubicBezTo>
                  <a:cubicBezTo>
                    <a:pt x="96" y="177"/>
                    <a:pt x="68" y="188"/>
                    <a:pt x="46" y="20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37" name="Freeform 33">
              <a:extLst>
                <a:ext uri="{FF2B5EF4-FFF2-40B4-BE49-F238E27FC236}">
                  <a16:creationId xmlns:a16="http://schemas.microsoft.com/office/drawing/2014/main" id="{7321FA7D-2295-411F-AE2A-2C754B325469}"/>
                </a:ext>
              </a:extLst>
            </p:cNvPr>
            <p:cNvSpPr>
              <a:spLocks/>
            </p:cNvSpPr>
            <p:nvPr/>
          </p:nvSpPr>
          <p:spPr bwMode="auto">
            <a:xfrm>
              <a:off x="5762" y="559"/>
              <a:ext cx="60" cy="84"/>
            </a:xfrm>
            <a:custGeom>
              <a:avLst/>
              <a:gdLst>
                <a:gd name="T0" fmla="*/ 250 w 250"/>
                <a:gd name="T1" fmla="*/ 24 h 350"/>
                <a:gd name="T2" fmla="*/ 250 w 250"/>
                <a:gd name="T3" fmla="*/ 307 h 350"/>
                <a:gd name="T4" fmla="*/ 229 w 250"/>
                <a:gd name="T5" fmla="*/ 334 h 350"/>
                <a:gd name="T6" fmla="*/ 126 w 250"/>
                <a:gd name="T7" fmla="*/ 350 h 350"/>
                <a:gd name="T8" fmla="*/ 0 w 250"/>
                <a:gd name="T9" fmla="*/ 230 h 350"/>
                <a:gd name="T10" fmla="*/ 0 w 250"/>
                <a:gd name="T11" fmla="*/ 24 h 350"/>
                <a:gd name="T12" fmla="*/ 23 w 250"/>
                <a:gd name="T13" fmla="*/ 0 h 350"/>
                <a:gd name="T14" fmla="*/ 46 w 250"/>
                <a:gd name="T15" fmla="*/ 24 h 350"/>
                <a:gd name="T16" fmla="*/ 46 w 250"/>
                <a:gd name="T17" fmla="*/ 231 h 350"/>
                <a:gd name="T18" fmla="*/ 126 w 250"/>
                <a:gd name="T19" fmla="*/ 308 h 350"/>
                <a:gd name="T20" fmla="*/ 205 w 250"/>
                <a:gd name="T21" fmla="*/ 297 h 350"/>
                <a:gd name="T22" fmla="*/ 205 w 250"/>
                <a:gd name="T23" fmla="*/ 24 h 350"/>
                <a:gd name="T24" fmla="*/ 228 w 250"/>
                <a:gd name="T25" fmla="*/ 0 h 350"/>
                <a:gd name="T26" fmla="*/ 250 w 250"/>
                <a:gd name="T27" fmla="*/ 2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350">
                  <a:moveTo>
                    <a:pt x="250" y="24"/>
                  </a:moveTo>
                  <a:cubicBezTo>
                    <a:pt x="250" y="307"/>
                    <a:pt x="250" y="307"/>
                    <a:pt x="250" y="307"/>
                  </a:cubicBezTo>
                  <a:cubicBezTo>
                    <a:pt x="250" y="319"/>
                    <a:pt x="243" y="329"/>
                    <a:pt x="229" y="334"/>
                  </a:cubicBezTo>
                  <a:cubicBezTo>
                    <a:pt x="195" y="344"/>
                    <a:pt x="162" y="350"/>
                    <a:pt x="126" y="350"/>
                  </a:cubicBezTo>
                  <a:cubicBezTo>
                    <a:pt x="42" y="350"/>
                    <a:pt x="0" y="307"/>
                    <a:pt x="0" y="230"/>
                  </a:cubicBezTo>
                  <a:cubicBezTo>
                    <a:pt x="0" y="24"/>
                    <a:pt x="0" y="24"/>
                    <a:pt x="0" y="24"/>
                  </a:cubicBezTo>
                  <a:cubicBezTo>
                    <a:pt x="0" y="11"/>
                    <a:pt x="9" y="0"/>
                    <a:pt x="23" y="0"/>
                  </a:cubicBezTo>
                  <a:cubicBezTo>
                    <a:pt x="36" y="0"/>
                    <a:pt x="46" y="11"/>
                    <a:pt x="46" y="24"/>
                  </a:cubicBezTo>
                  <a:cubicBezTo>
                    <a:pt x="46" y="231"/>
                    <a:pt x="46" y="231"/>
                    <a:pt x="46" y="231"/>
                  </a:cubicBezTo>
                  <a:cubicBezTo>
                    <a:pt x="46" y="280"/>
                    <a:pt x="73" y="308"/>
                    <a:pt x="126" y="308"/>
                  </a:cubicBezTo>
                  <a:cubicBezTo>
                    <a:pt x="153" y="308"/>
                    <a:pt x="179" y="303"/>
                    <a:pt x="205" y="297"/>
                  </a:cubicBezTo>
                  <a:cubicBezTo>
                    <a:pt x="205" y="24"/>
                    <a:pt x="205" y="24"/>
                    <a:pt x="205" y="24"/>
                  </a:cubicBezTo>
                  <a:cubicBezTo>
                    <a:pt x="205" y="11"/>
                    <a:pt x="215" y="0"/>
                    <a:pt x="228" y="0"/>
                  </a:cubicBezTo>
                  <a:cubicBezTo>
                    <a:pt x="242" y="0"/>
                    <a:pt x="250" y="11"/>
                    <a:pt x="250" y="24"/>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38" name="Freeform 34">
              <a:extLst>
                <a:ext uri="{FF2B5EF4-FFF2-40B4-BE49-F238E27FC236}">
                  <a16:creationId xmlns:a16="http://schemas.microsoft.com/office/drawing/2014/main" id="{207E6035-F44D-4FB8-928D-08DFFB3741E9}"/>
                </a:ext>
              </a:extLst>
            </p:cNvPr>
            <p:cNvSpPr>
              <a:spLocks/>
            </p:cNvSpPr>
            <p:nvPr/>
          </p:nvSpPr>
          <p:spPr bwMode="auto">
            <a:xfrm>
              <a:off x="5845" y="559"/>
              <a:ext cx="38" cy="84"/>
            </a:xfrm>
            <a:custGeom>
              <a:avLst/>
              <a:gdLst>
                <a:gd name="T0" fmla="*/ 140 w 158"/>
                <a:gd name="T1" fmla="*/ 5 h 350"/>
                <a:gd name="T2" fmla="*/ 158 w 158"/>
                <a:gd name="T3" fmla="*/ 28 h 350"/>
                <a:gd name="T4" fmla="*/ 136 w 158"/>
                <a:gd name="T5" fmla="*/ 49 h 350"/>
                <a:gd name="T6" fmla="*/ 94 w 158"/>
                <a:gd name="T7" fmla="*/ 44 h 350"/>
                <a:gd name="T8" fmla="*/ 47 w 158"/>
                <a:gd name="T9" fmla="*/ 95 h 350"/>
                <a:gd name="T10" fmla="*/ 47 w 158"/>
                <a:gd name="T11" fmla="*/ 328 h 350"/>
                <a:gd name="T12" fmla="*/ 24 w 158"/>
                <a:gd name="T13" fmla="*/ 350 h 350"/>
                <a:gd name="T14" fmla="*/ 0 w 158"/>
                <a:gd name="T15" fmla="*/ 328 h 350"/>
                <a:gd name="T16" fmla="*/ 0 w 158"/>
                <a:gd name="T17" fmla="*/ 93 h 350"/>
                <a:gd name="T18" fmla="*/ 90 w 158"/>
                <a:gd name="T19" fmla="*/ 0 h 350"/>
                <a:gd name="T20" fmla="*/ 140 w 158"/>
                <a:gd name="T21" fmla="*/ 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350">
                  <a:moveTo>
                    <a:pt x="140" y="5"/>
                  </a:moveTo>
                  <a:cubicBezTo>
                    <a:pt x="151" y="8"/>
                    <a:pt x="158" y="17"/>
                    <a:pt x="158" y="28"/>
                  </a:cubicBezTo>
                  <a:cubicBezTo>
                    <a:pt x="158" y="41"/>
                    <a:pt x="150" y="49"/>
                    <a:pt x="136" y="49"/>
                  </a:cubicBezTo>
                  <a:cubicBezTo>
                    <a:pt x="128" y="49"/>
                    <a:pt x="114" y="44"/>
                    <a:pt x="94" y="44"/>
                  </a:cubicBezTo>
                  <a:cubicBezTo>
                    <a:pt x="67" y="44"/>
                    <a:pt x="47" y="63"/>
                    <a:pt x="47" y="95"/>
                  </a:cubicBezTo>
                  <a:cubicBezTo>
                    <a:pt x="47" y="328"/>
                    <a:pt x="47" y="328"/>
                    <a:pt x="47" y="328"/>
                  </a:cubicBezTo>
                  <a:cubicBezTo>
                    <a:pt x="47" y="340"/>
                    <a:pt x="37" y="350"/>
                    <a:pt x="24" y="350"/>
                  </a:cubicBezTo>
                  <a:cubicBezTo>
                    <a:pt x="11" y="350"/>
                    <a:pt x="0" y="340"/>
                    <a:pt x="0" y="328"/>
                  </a:cubicBezTo>
                  <a:cubicBezTo>
                    <a:pt x="0" y="93"/>
                    <a:pt x="0" y="93"/>
                    <a:pt x="0" y="93"/>
                  </a:cubicBezTo>
                  <a:cubicBezTo>
                    <a:pt x="0" y="37"/>
                    <a:pt x="38" y="0"/>
                    <a:pt x="90" y="0"/>
                  </a:cubicBezTo>
                  <a:cubicBezTo>
                    <a:pt x="108" y="0"/>
                    <a:pt x="123" y="3"/>
                    <a:pt x="140" y="5"/>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39" name="Freeform 35">
              <a:extLst>
                <a:ext uri="{FF2B5EF4-FFF2-40B4-BE49-F238E27FC236}">
                  <a16:creationId xmlns:a16="http://schemas.microsoft.com/office/drawing/2014/main" id="{F6B4D1D5-E465-4946-A37C-7B75953D17E5}"/>
                </a:ext>
              </a:extLst>
            </p:cNvPr>
            <p:cNvSpPr>
              <a:spLocks noEditPoints="1"/>
            </p:cNvSpPr>
            <p:nvPr/>
          </p:nvSpPr>
          <p:spPr bwMode="auto">
            <a:xfrm>
              <a:off x="5895" y="559"/>
              <a:ext cx="61" cy="118"/>
            </a:xfrm>
            <a:custGeom>
              <a:avLst/>
              <a:gdLst>
                <a:gd name="T0" fmla="*/ 230 w 250"/>
                <a:gd name="T1" fmla="*/ 18 h 492"/>
                <a:gd name="T2" fmla="*/ 250 w 250"/>
                <a:gd name="T3" fmla="*/ 46 h 492"/>
                <a:gd name="T4" fmla="*/ 250 w 250"/>
                <a:gd name="T5" fmla="*/ 371 h 492"/>
                <a:gd name="T6" fmla="*/ 127 w 250"/>
                <a:gd name="T7" fmla="*/ 492 h 492"/>
                <a:gd name="T8" fmla="*/ 28 w 250"/>
                <a:gd name="T9" fmla="*/ 471 h 492"/>
                <a:gd name="T10" fmla="*/ 18 w 250"/>
                <a:gd name="T11" fmla="*/ 452 h 492"/>
                <a:gd name="T12" fmla="*/ 38 w 250"/>
                <a:gd name="T13" fmla="*/ 432 h 492"/>
                <a:gd name="T14" fmla="*/ 51 w 250"/>
                <a:gd name="T15" fmla="*/ 435 h 492"/>
                <a:gd name="T16" fmla="*/ 127 w 250"/>
                <a:gd name="T17" fmla="*/ 452 h 492"/>
                <a:gd name="T18" fmla="*/ 206 w 250"/>
                <a:gd name="T19" fmla="*/ 372 h 492"/>
                <a:gd name="T20" fmla="*/ 206 w 250"/>
                <a:gd name="T21" fmla="*/ 323 h 492"/>
                <a:gd name="T22" fmla="*/ 123 w 250"/>
                <a:gd name="T23" fmla="*/ 350 h 492"/>
                <a:gd name="T24" fmla="*/ 0 w 250"/>
                <a:gd name="T25" fmla="*/ 227 h 492"/>
                <a:gd name="T26" fmla="*/ 0 w 250"/>
                <a:gd name="T27" fmla="*/ 123 h 492"/>
                <a:gd name="T28" fmla="*/ 125 w 250"/>
                <a:gd name="T29" fmla="*/ 0 h 492"/>
                <a:gd name="T30" fmla="*/ 230 w 250"/>
                <a:gd name="T31" fmla="*/ 18 h 492"/>
                <a:gd name="T32" fmla="*/ 46 w 250"/>
                <a:gd name="T33" fmla="*/ 121 h 492"/>
                <a:gd name="T34" fmla="*/ 46 w 250"/>
                <a:gd name="T35" fmla="*/ 231 h 492"/>
                <a:gd name="T36" fmla="*/ 125 w 250"/>
                <a:gd name="T37" fmla="*/ 307 h 492"/>
                <a:gd name="T38" fmla="*/ 205 w 250"/>
                <a:gd name="T39" fmla="*/ 278 h 492"/>
                <a:gd name="T40" fmla="*/ 205 w 250"/>
                <a:gd name="T41" fmla="*/ 56 h 492"/>
                <a:gd name="T42" fmla="*/ 125 w 250"/>
                <a:gd name="T43" fmla="*/ 43 h 492"/>
                <a:gd name="T44" fmla="*/ 46 w 250"/>
                <a:gd name="T45" fmla="*/ 12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 h="492">
                  <a:moveTo>
                    <a:pt x="230" y="18"/>
                  </a:moveTo>
                  <a:cubicBezTo>
                    <a:pt x="243" y="23"/>
                    <a:pt x="250" y="33"/>
                    <a:pt x="250" y="46"/>
                  </a:cubicBezTo>
                  <a:cubicBezTo>
                    <a:pt x="250" y="371"/>
                    <a:pt x="250" y="371"/>
                    <a:pt x="250" y="371"/>
                  </a:cubicBezTo>
                  <a:cubicBezTo>
                    <a:pt x="250" y="442"/>
                    <a:pt x="202" y="492"/>
                    <a:pt x="127" y="492"/>
                  </a:cubicBezTo>
                  <a:cubicBezTo>
                    <a:pt x="89" y="492"/>
                    <a:pt x="56" y="485"/>
                    <a:pt x="28" y="471"/>
                  </a:cubicBezTo>
                  <a:cubicBezTo>
                    <a:pt x="21" y="467"/>
                    <a:pt x="18" y="460"/>
                    <a:pt x="18" y="452"/>
                  </a:cubicBezTo>
                  <a:cubicBezTo>
                    <a:pt x="18" y="441"/>
                    <a:pt x="24" y="432"/>
                    <a:pt x="38" y="432"/>
                  </a:cubicBezTo>
                  <a:cubicBezTo>
                    <a:pt x="42" y="432"/>
                    <a:pt x="46" y="434"/>
                    <a:pt x="51" y="435"/>
                  </a:cubicBezTo>
                  <a:cubicBezTo>
                    <a:pt x="75" y="446"/>
                    <a:pt x="98" y="452"/>
                    <a:pt x="127" y="452"/>
                  </a:cubicBezTo>
                  <a:cubicBezTo>
                    <a:pt x="180" y="452"/>
                    <a:pt x="206" y="419"/>
                    <a:pt x="206" y="372"/>
                  </a:cubicBezTo>
                  <a:cubicBezTo>
                    <a:pt x="206" y="323"/>
                    <a:pt x="206" y="323"/>
                    <a:pt x="206" y="323"/>
                  </a:cubicBezTo>
                  <a:cubicBezTo>
                    <a:pt x="181" y="341"/>
                    <a:pt x="152" y="350"/>
                    <a:pt x="123" y="350"/>
                  </a:cubicBezTo>
                  <a:cubicBezTo>
                    <a:pt x="47" y="350"/>
                    <a:pt x="0" y="307"/>
                    <a:pt x="0" y="227"/>
                  </a:cubicBezTo>
                  <a:cubicBezTo>
                    <a:pt x="0" y="123"/>
                    <a:pt x="0" y="123"/>
                    <a:pt x="0" y="123"/>
                  </a:cubicBezTo>
                  <a:cubicBezTo>
                    <a:pt x="0" y="42"/>
                    <a:pt x="51" y="0"/>
                    <a:pt x="125" y="0"/>
                  </a:cubicBezTo>
                  <a:cubicBezTo>
                    <a:pt x="162" y="0"/>
                    <a:pt x="197" y="7"/>
                    <a:pt x="230" y="18"/>
                  </a:cubicBezTo>
                  <a:close/>
                  <a:moveTo>
                    <a:pt x="46" y="121"/>
                  </a:moveTo>
                  <a:cubicBezTo>
                    <a:pt x="46" y="231"/>
                    <a:pt x="46" y="231"/>
                    <a:pt x="46" y="231"/>
                  </a:cubicBezTo>
                  <a:cubicBezTo>
                    <a:pt x="46" y="281"/>
                    <a:pt x="76" y="307"/>
                    <a:pt x="125" y="307"/>
                  </a:cubicBezTo>
                  <a:cubicBezTo>
                    <a:pt x="153" y="307"/>
                    <a:pt x="182" y="297"/>
                    <a:pt x="205" y="278"/>
                  </a:cubicBezTo>
                  <a:cubicBezTo>
                    <a:pt x="205" y="56"/>
                    <a:pt x="205" y="56"/>
                    <a:pt x="205" y="56"/>
                  </a:cubicBezTo>
                  <a:cubicBezTo>
                    <a:pt x="180" y="47"/>
                    <a:pt x="153" y="43"/>
                    <a:pt x="125" y="43"/>
                  </a:cubicBezTo>
                  <a:cubicBezTo>
                    <a:pt x="75" y="43"/>
                    <a:pt x="46" y="73"/>
                    <a:pt x="46" y="12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40" name="Freeform 36">
              <a:extLst>
                <a:ext uri="{FF2B5EF4-FFF2-40B4-BE49-F238E27FC236}">
                  <a16:creationId xmlns:a16="http://schemas.microsoft.com/office/drawing/2014/main" id="{F359D816-5FAD-4180-94AF-7572D52D9BCB}"/>
                </a:ext>
              </a:extLst>
            </p:cNvPr>
            <p:cNvSpPr>
              <a:spLocks/>
            </p:cNvSpPr>
            <p:nvPr/>
          </p:nvSpPr>
          <p:spPr bwMode="auto">
            <a:xfrm>
              <a:off x="6037" y="514"/>
              <a:ext cx="11" cy="144"/>
            </a:xfrm>
            <a:custGeom>
              <a:avLst/>
              <a:gdLst>
                <a:gd name="T0" fmla="*/ 46 w 46"/>
                <a:gd name="T1" fmla="*/ 23 h 600"/>
                <a:gd name="T2" fmla="*/ 46 w 46"/>
                <a:gd name="T3" fmla="*/ 578 h 600"/>
                <a:gd name="T4" fmla="*/ 23 w 46"/>
                <a:gd name="T5" fmla="*/ 600 h 600"/>
                <a:gd name="T6" fmla="*/ 0 w 46"/>
                <a:gd name="T7" fmla="*/ 578 h 600"/>
                <a:gd name="T8" fmla="*/ 0 w 46"/>
                <a:gd name="T9" fmla="*/ 23 h 600"/>
                <a:gd name="T10" fmla="*/ 23 w 46"/>
                <a:gd name="T11" fmla="*/ 0 h 600"/>
                <a:gd name="T12" fmla="*/ 46 w 46"/>
                <a:gd name="T13" fmla="*/ 23 h 600"/>
              </a:gdLst>
              <a:ahLst/>
              <a:cxnLst>
                <a:cxn ang="0">
                  <a:pos x="T0" y="T1"/>
                </a:cxn>
                <a:cxn ang="0">
                  <a:pos x="T2" y="T3"/>
                </a:cxn>
                <a:cxn ang="0">
                  <a:pos x="T4" y="T5"/>
                </a:cxn>
                <a:cxn ang="0">
                  <a:pos x="T6" y="T7"/>
                </a:cxn>
                <a:cxn ang="0">
                  <a:pos x="T8" y="T9"/>
                </a:cxn>
                <a:cxn ang="0">
                  <a:pos x="T10" y="T11"/>
                </a:cxn>
                <a:cxn ang="0">
                  <a:pos x="T12" y="T13"/>
                </a:cxn>
              </a:cxnLst>
              <a:rect l="0" t="0" r="r" b="b"/>
              <a:pathLst>
                <a:path w="46" h="600">
                  <a:moveTo>
                    <a:pt x="46" y="23"/>
                  </a:moveTo>
                  <a:cubicBezTo>
                    <a:pt x="46" y="578"/>
                    <a:pt x="46" y="578"/>
                    <a:pt x="46" y="578"/>
                  </a:cubicBezTo>
                  <a:cubicBezTo>
                    <a:pt x="46" y="592"/>
                    <a:pt x="37" y="600"/>
                    <a:pt x="23" y="600"/>
                  </a:cubicBezTo>
                  <a:cubicBezTo>
                    <a:pt x="10" y="600"/>
                    <a:pt x="0" y="592"/>
                    <a:pt x="0" y="578"/>
                  </a:cubicBezTo>
                  <a:cubicBezTo>
                    <a:pt x="0" y="23"/>
                    <a:pt x="0" y="23"/>
                    <a:pt x="0" y="23"/>
                  </a:cubicBezTo>
                  <a:cubicBezTo>
                    <a:pt x="0" y="10"/>
                    <a:pt x="10" y="0"/>
                    <a:pt x="23" y="0"/>
                  </a:cubicBezTo>
                  <a:cubicBezTo>
                    <a:pt x="37" y="0"/>
                    <a:pt x="46" y="10"/>
                    <a:pt x="46" y="23"/>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41" name="Freeform 37">
              <a:extLst>
                <a:ext uri="{FF2B5EF4-FFF2-40B4-BE49-F238E27FC236}">
                  <a16:creationId xmlns:a16="http://schemas.microsoft.com/office/drawing/2014/main" id="{373688A1-4EB7-4957-83C6-3A2FD207E0C2}"/>
                </a:ext>
              </a:extLst>
            </p:cNvPr>
            <p:cNvSpPr>
              <a:spLocks noEditPoints="1"/>
            </p:cNvSpPr>
            <p:nvPr/>
          </p:nvSpPr>
          <p:spPr bwMode="auto">
            <a:xfrm>
              <a:off x="6119" y="529"/>
              <a:ext cx="85" cy="113"/>
            </a:xfrm>
            <a:custGeom>
              <a:avLst/>
              <a:gdLst>
                <a:gd name="T0" fmla="*/ 213 w 354"/>
                <a:gd name="T1" fmla="*/ 26 h 470"/>
                <a:gd name="T2" fmla="*/ 351 w 354"/>
                <a:gd name="T3" fmla="*/ 424 h 470"/>
                <a:gd name="T4" fmla="*/ 354 w 354"/>
                <a:gd name="T5" fmla="*/ 438 h 470"/>
                <a:gd name="T6" fmla="*/ 319 w 354"/>
                <a:gd name="T7" fmla="*/ 470 h 470"/>
                <a:gd name="T8" fmla="*/ 288 w 354"/>
                <a:gd name="T9" fmla="*/ 449 h 470"/>
                <a:gd name="T10" fmla="*/ 258 w 354"/>
                <a:gd name="T11" fmla="*/ 358 h 470"/>
                <a:gd name="T12" fmla="*/ 96 w 354"/>
                <a:gd name="T13" fmla="*/ 358 h 470"/>
                <a:gd name="T14" fmla="*/ 67 w 354"/>
                <a:gd name="T15" fmla="*/ 449 h 470"/>
                <a:gd name="T16" fmla="*/ 34 w 354"/>
                <a:gd name="T17" fmla="*/ 470 h 470"/>
                <a:gd name="T18" fmla="*/ 0 w 354"/>
                <a:gd name="T19" fmla="*/ 438 h 470"/>
                <a:gd name="T20" fmla="*/ 3 w 354"/>
                <a:gd name="T21" fmla="*/ 424 h 470"/>
                <a:gd name="T22" fmla="*/ 141 w 354"/>
                <a:gd name="T23" fmla="*/ 26 h 470"/>
                <a:gd name="T24" fmla="*/ 177 w 354"/>
                <a:gd name="T25" fmla="*/ 0 h 470"/>
                <a:gd name="T26" fmla="*/ 213 w 354"/>
                <a:gd name="T27" fmla="*/ 26 h 470"/>
                <a:gd name="T28" fmla="*/ 116 w 354"/>
                <a:gd name="T29" fmla="*/ 295 h 470"/>
                <a:gd name="T30" fmla="*/ 238 w 354"/>
                <a:gd name="T31" fmla="*/ 295 h 470"/>
                <a:gd name="T32" fmla="*/ 177 w 354"/>
                <a:gd name="T33" fmla="*/ 107 h 470"/>
                <a:gd name="T34" fmla="*/ 116 w 354"/>
                <a:gd name="T35" fmla="*/ 29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470">
                  <a:moveTo>
                    <a:pt x="213" y="26"/>
                  </a:moveTo>
                  <a:cubicBezTo>
                    <a:pt x="351" y="424"/>
                    <a:pt x="351" y="424"/>
                    <a:pt x="351" y="424"/>
                  </a:cubicBezTo>
                  <a:cubicBezTo>
                    <a:pt x="353" y="430"/>
                    <a:pt x="354" y="435"/>
                    <a:pt x="354" y="438"/>
                  </a:cubicBezTo>
                  <a:cubicBezTo>
                    <a:pt x="354" y="457"/>
                    <a:pt x="339" y="470"/>
                    <a:pt x="319" y="470"/>
                  </a:cubicBezTo>
                  <a:cubicBezTo>
                    <a:pt x="306" y="470"/>
                    <a:pt x="292" y="463"/>
                    <a:pt x="288" y="449"/>
                  </a:cubicBezTo>
                  <a:cubicBezTo>
                    <a:pt x="258" y="358"/>
                    <a:pt x="258" y="358"/>
                    <a:pt x="258" y="358"/>
                  </a:cubicBezTo>
                  <a:cubicBezTo>
                    <a:pt x="96" y="358"/>
                    <a:pt x="96" y="358"/>
                    <a:pt x="96" y="358"/>
                  </a:cubicBezTo>
                  <a:cubicBezTo>
                    <a:pt x="67" y="449"/>
                    <a:pt x="67" y="449"/>
                    <a:pt x="67" y="449"/>
                  </a:cubicBezTo>
                  <a:cubicBezTo>
                    <a:pt x="62" y="463"/>
                    <a:pt x="48" y="470"/>
                    <a:pt x="34" y="470"/>
                  </a:cubicBezTo>
                  <a:cubicBezTo>
                    <a:pt x="14" y="470"/>
                    <a:pt x="0" y="457"/>
                    <a:pt x="0" y="438"/>
                  </a:cubicBezTo>
                  <a:cubicBezTo>
                    <a:pt x="0" y="435"/>
                    <a:pt x="2" y="430"/>
                    <a:pt x="3" y="424"/>
                  </a:cubicBezTo>
                  <a:cubicBezTo>
                    <a:pt x="141" y="26"/>
                    <a:pt x="141" y="26"/>
                    <a:pt x="141" y="26"/>
                  </a:cubicBezTo>
                  <a:cubicBezTo>
                    <a:pt x="147" y="9"/>
                    <a:pt x="162" y="0"/>
                    <a:pt x="177" y="0"/>
                  </a:cubicBezTo>
                  <a:cubicBezTo>
                    <a:pt x="193" y="0"/>
                    <a:pt x="207" y="9"/>
                    <a:pt x="213" y="26"/>
                  </a:cubicBezTo>
                  <a:close/>
                  <a:moveTo>
                    <a:pt x="116" y="295"/>
                  </a:moveTo>
                  <a:cubicBezTo>
                    <a:pt x="238" y="295"/>
                    <a:pt x="238" y="295"/>
                    <a:pt x="238" y="295"/>
                  </a:cubicBezTo>
                  <a:cubicBezTo>
                    <a:pt x="177" y="107"/>
                    <a:pt x="177" y="107"/>
                    <a:pt x="177" y="107"/>
                  </a:cubicBezTo>
                  <a:lnTo>
                    <a:pt x="116" y="295"/>
                  </a:ln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42" name="Freeform 38">
              <a:extLst>
                <a:ext uri="{FF2B5EF4-FFF2-40B4-BE49-F238E27FC236}">
                  <a16:creationId xmlns:a16="http://schemas.microsoft.com/office/drawing/2014/main" id="{53406CCF-F4F0-4A7C-844E-81316C85883B}"/>
                </a:ext>
              </a:extLst>
            </p:cNvPr>
            <p:cNvSpPr>
              <a:spLocks/>
            </p:cNvSpPr>
            <p:nvPr/>
          </p:nvSpPr>
          <p:spPr bwMode="auto">
            <a:xfrm>
              <a:off x="6218" y="560"/>
              <a:ext cx="42" cy="82"/>
            </a:xfrm>
            <a:custGeom>
              <a:avLst/>
              <a:gdLst>
                <a:gd name="T0" fmla="*/ 150 w 176"/>
                <a:gd name="T1" fmla="*/ 5 h 340"/>
                <a:gd name="T2" fmla="*/ 176 w 176"/>
                <a:gd name="T3" fmla="*/ 36 h 340"/>
                <a:gd name="T4" fmla="*/ 145 w 176"/>
                <a:gd name="T5" fmla="*/ 67 h 340"/>
                <a:gd name="T6" fmla="*/ 105 w 176"/>
                <a:gd name="T7" fmla="*/ 63 h 340"/>
                <a:gd name="T8" fmla="*/ 69 w 176"/>
                <a:gd name="T9" fmla="*/ 100 h 340"/>
                <a:gd name="T10" fmla="*/ 69 w 176"/>
                <a:gd name="T11" fmla="*/ 308 h 340"/>
                <a:gd name="T12" fmla="*/ 35 w 176"/>
                <a:gd name="T13" fmla="*/ 340 h 340"/>
                <a:gd name="T14" fmla="*/ 0 w 176"/>
                <a:gd name="T15" fmla="*/ 308 h 340"/>
                <a:gd name="T16" fmla="*/ 0 w 176"/>
                <a:gd name="T17" fmla="*/ 98 h 340"/>
                <a:gd name="T18" fmla="*/ 100 w 176"/>
                <a:gd name="T19" fmla="*/ 0 h 340"/>
                <a:gd name="T20" fmla="*/ 150 w 176"/>
                <a:gd name="T21"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340">
                  <a:moveTo>
                    <a:pt x="150" y="5"/>
                  </a:moveTo>
                  <a:cubicBezTo>
                    <a:pt x="166" y="8"/>
                    <a:pt x="176" y="20"/>
                    <a:pt x="176" y="36"/>
                  </a:cubicBezTo>
                  <a:cubicBezTo>
                    <a:pt x="176" y="54"/>
                    <a:pt x="164" y="67"/>
                    <a:pt x="145" y="67"/>
                  </a:cubicBezTo>
                  <a:cubicBezTo>
                    <a:pt x="134" y="67"/>
                    <a:pt x="122" y="63"/>
                    <a:pt x="105" y="63"/>
                  </a:cubicBezTo>
                  <a:cubicBezTo>
                    <a:pt x="83" y="63"/>
                    <a:pt x="69" y="77"/>
                    <a:pt x="69" y="100"/>
                  </a:cubicBezTo>
                  <a:cubicBezTo>
                    <a:pt x="69" y="308"/>
                    <a:pt x="69" y="308"/>
                    <a:pt x="69" y="308"/>
                  </a:cubicBezTo>
                  <a:cubicBezTo>
                    <a:pt x="69" y="327"/>
                    <a:pt x="54" y="340"/>
                    <a:pt x="35" y="340"/>
                  </a:cubicBezTo>
                  <a:cubicBezTo>
                    <a:pt x="14" y="340"/>
                    <a:pt x="0" y="327"/>
                    <a:pt x="0" y="308"/>
                  </a:cubicBezTo>
                  <a:cubicBezTo>
                    <a:pt x="0" y="98"/>
                    <a:pt x="0" y="98"/>
                    <a:pt x="0" y="98"/>
                  </a:cubicBezTo>
                  <a:cubicBezTo>
                    <a:pt x="0" y="38"/>
                    <a:pt x="40" y="0"/>
                    <a:pt x="100" y="0"/>
                  </a:cubicBezTo>
                  <a:cubicBezTo>
                    <a:pt x="119" y="0"/>
                    <a:pt x="137" y="3"/>
                    <a:pt x="150" y="5"/>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43" name="Freeform 39">
              <a:extLst>
                <a:ext uri="{FF2B5EF4-FFF2-40B4-BE49-F238E27FC236}">
                  <a16:creationId xmlns:a16="http://schemas.microsoft.com/office/drawing/2014/main" id="{21CFD775-54B5-4023-A34E-B24C90044AEA}"/>
                </a:ext>
              </a:extLst>
            </p:cNvPr>
            <p:cNvSpPr>
              <a:spLocks noEditPoints="1"/>
            </p:cNvSpPr>
            <p:nvPr/>
          </p:nvSpPr>
          <p:spPr bwMode="auto">
            <a:xfrm>
              <a:off x="6274" y="529"/>
              <a:ext cx="63" cy="113"/>
            </a:xfrm>
            <a:custGeom>
              <a:avLst/>
              <a:gdLst>
                <a:gd name="T0" fmla="*/ 68 w 262"/>
                <a:gd name="T1" fmla="*/ 34 h 470"/>
                <a:gd name="T2" fmla="*/ 68 w 262"/>
                <a:gd name="T3" fmla="*/ 146 h 470"/>
                <a:gd name="T4" fmla="*/ 138 w 262"/>
                <a:gd name="T5" fmla="*/ 127 h 470"/>
                <a:gd name="T6" fmla="*/ 262 w 262"/>
                <a:gd name="T7" fmla="*/ 257 h 470"/>
                <a:gd name="T8" fmla="*/ 262 w 262"/>
                <a:gd name="T9" fmla="*/ 340 h 470"/>
                <a:gd name="T10" fmla="*/ 131 w 262"/>
                <a:gd name="T11" fmla="*/ 470 h 470"/>
                <a:gd name="T12" fmla="*/ 28 w 262"/>
                <a:gd name="T13" fmla="*/ 454 h 470"/>
                <a:gd name="T14" fmla="*/ 0 w 262"/>
                <a:gd name="T15" fmla="*/ 415 h 470"/>
                <a:gd name="T16" fmla="*/ 0 w 262"/>
                <a:gd name="T17" fmla="*/ 34 h 470"/>
                <a:gd name="T18" fmla="*/ 34 w 262"/>
                <a:gd name="T19" fmla="*/ 0 h 470"/>
                <a:gd name="T20" fmla="*/ 68 w 262"/>
                <a:gd name="T21" fmla="*/ 34 h 470"/>
                <a:gd name="T22" fmla="*/ 68 w 262"/>
                <a:gd name="T23" fmla="*/ 211 h 470"/>
                <a:gd name="T24" fmla="*/ 68 w 262"/>
                <a:gd name="T25" fmla="*/ 400 h 470"/>
                <a:gd name="T26" fmla="*/ 131 w 262"/>
                <a:gd name="T27" fmla="*/ 409 h 470"/>
                <a:gd name="T28" fmla="*/ 196 w 262"/>
                <a:gd name="T29" fmla="*/ 344 h 470"/>
                <a:gd name="T30" fmla="*/ 196 w 262"/>
                <a:gd name="T31" fmla="*/ 252 h 470"/>
                <a:gd name="T32" fmla="*/ 131 w 262"/>
                <a:gd name="T33" fmla="*/ 188 h 470"/>
                <a:gd name="T34" fmla="*/ 68 w 262"/>
                <a:gd name="T35" fmla="*/ 211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470">
                  <a:moveTo>
                    <a:pt x="68" y="34"/>
                  </a:moveTo>
                  <a:cubicBezTo>
                    <a:pt x="68" y="146"/>
                    <a:pt x="68" y="146"/>
                    <a:pt x="68" y="146"/>
                  </a:cubicBezTo>
                  <a:cubicBezTo>
                    <a:pt x="89" y="133"/>
                    <a:pt x="118" y="127"/>
                    <a:pt x="138" y="127"/>
                  </a:cubicBezTo>
                  <a:cubicBezTo>
                    <a:pt x="211" y="127"/>
                    <a:pt x="262" y="171"/>
                    <a:pt x="262" y="257"/>
                  </a:cubicBezTo>
                  <a:cubicBezTo>
                    <a:pt x="262" y="340"/>
                    <a:pt x="262" y="340"/>
                    <a:pt x="262" y="340"/>
                  </a:cubicBezTo>
                  <a:cubicBezTo>
                    <a:pt x="262" y="427"/>
                    <a:pt x="213" y="470"/>
                    <a:pt x="131" y="470"/>
                  </a:cubicBezTo>
                  <a:cubicBezTo>
                    <a:pt x="97" y="470"/>
                    <a:pt x="60" y="465"/>
                    <a:pt x="28" y="454"/>
                  </a:cubicBezTo>
                  <a:cubicBezTo>
                    <a:pt x="12" y="448"/>
                    <a:pt x="0" y="433"/>
                    <a:pt x="0" y="415"/>
                  </a:cubicBezTo>
                  <a:cubicBezTo>
                    <a:pt x="0" y="34"/>
                    <a:pt x="0" y="34"/>
                    <a:pt x="0" y="34"/>
                  </a:cubicBezTo>
                  <a:cubicBezTo>
                    <a:pt x="0" y="14"/>
                    <a:pt x="15" y="0"/>
                    <a:pt x="34" y="0"/>
                  </a:cubicBezTo>
                  <a:cubicBezTo>
                    <a:pt x="53" y="0"/>
                    <a:pt x="68" y="14"/>
                    <a:pt x="68" y="34"/>
                  </a:cubicBezTo>
                  <a:close/>
                  <a:moveTo>
                    <a:pt x="68" y="211"/>
                  </a:moveTo>
                  <a:cubicBezTo>
                    <a:pt x="68" y="400"/>
                    <a:pt x="68" y="400"/>
                    <a:pt x="68" y="400"/>
                  </a:cubicBezTo>
                  <a:cubicBezTo>
                    <a:pt x="88" y="407"/>
                    <a:pt x="110" y="409"/>
                    <a:pt x="131" y="409"/>
                  </a:cubicBezTo>
                  <a:cubicBezTo>
                    <a:pt x="174" y="409"/>
                    <a:pt x="196" y="385"/>
                    <a:pt x="196" y="344"/>
                  </a:cubicBezTo>
                  <a:cubicBezTo>
                    <a:pt x="196" y="252"/>
                    <a:pt x="196" y="252"/>
                    <a:pt x="196" y="252"/>
                  </a:cubicBezTo>
                  <a:cubicBezTo>
                    <a:pt x="196" y="211"/>
                    <a:pt x="174" y="188"/>
                    <a:pt x="131" y="188"/>
                  </a:cubicBezTo>
                  <a:cubicBezTo>
                    <a:pt x="108" y="188"/>
                    <a:pt x="87" y="197"/>
                    <a:pt x="68" y="2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44" name="Freeform 40">
              <a:extLst>
                <a:ext uri="{FF2B5EF4-FFF2-40B4-BE49-F238E27FC236}">
                  <a16:creationId xmlns:a16="http://schemas.microsoft.com/office/drawing/2014/main" id="{624CB80D-1B36-4E2A-BC91-457D3C2871E0}"/>
                </a:ext>
              </a:extLst>
            </p:cNvPr>
            <p:cNvSpPr>
              <a:spLocks noEditPoints="1"/>
            </p:cNvSpPr>
            <p:nvPr/>
          </p:nvSpPr>
          <p:spPr bwMode="auto">
            <a:xfrm>
              <a:off x="6353" y="560"/>
              <a:ext cx="63" cy="82"/>
            </a:xfrm>
            <a:custGeom>
              <a:avLst/>
              <a:gdLst>
                <a:gd name="T0" fmla="*/ 264 w 264"/>
                <a:gd name="T1" fmla="*/ 131 h 340"/>
                <a:gd name="T2" fmla="*/ 264 w 264"/>
                <a:gd name="T3" fmla="*/ 162 h 340"/>
                <a:gd name="T4" fmla="*/ 223 w 264"/>
                <a:gd name="T5" fmla="*/ 201 h 340"/>
                <a:gd name="T6" fmla="*/ 68 w 264"/>
                <a:gd name="T7" fmla="*/ 201 h 340"/>
                <a:gd name="T8" fmla="*/ 68 w 264"/>
                <a:gd name="T9" fmla="*/ 214 h 340"/>
                <a:gd name="T10" fmla="*/ 132 w 264"/>
                <a:gd name="T11" fmla="*/ 280 h 340"/>
                <a:gd name="T12" fmla="*/ 199 w 264"/>
                <a:gd name="T13" fmla="*/ 266 h 340"/>
                <a:gd name="T14" fmla="*/ 222 w 264"/>
                <a:gd name="T15" fmla="*/ 261 h 340"/>
                <a:gd name="T16" fmla="*/ 253 w 264"/>
                <a:gd name="T17" fmla="*/ 291 h 340"/>
                <a:gd name="T18" fmla="*/ 236 w 264"/>
                <a:gd name="T19" fmla="*/ 319 h 340"/>
                <a:gd name="T20" fmla="*/ 132 w 264"/>
                <a:gd name="T21" fmla="*/ 340 h 340"/>
                <a:gd name="T22" fmla="*/ 0 w 264"/>
                <a:gd name="T23" fmla="*/ 211 h 340"/>
                <a:gd name="T24" fmla="*/ 0 w 264"/>
                <a:gd name="T25" fmla="*/ 131 h 340"/>
                <a:gd name="T26" fmla="*/ 132 w 264"/>
                <a:gd name="T27" fmla="*/ 0 h 340"/>
                <a:gd name="T28" fmla="*/ 264 w 264"/>
                <a:gd name="T29" fmla="*/ 131 h 340"/>
                <a:gd name="T30" fmla="*/ 68 w 264"/>
                <a:gd name="T31" fmla="*/ 128 h 340"/>
                <a:gd name="T32" fmla="*/ 68 w 264"/>
                <a:gd name="T33" fmla="*/ 139 h 340"/>
                <a:gd name="T34" fmla="*/ 197 w 264"/>
                <a:gd name="T35" fmla="*/ 139 h 340"/>
                <a:gd name="T36" fmla="*/ 197 w 264"/>
                <a:gd name="T37" fmla="*/ 131 h 340"/>
                <a:gd name="T38" fmla="*/ 132 w 264"/>
                <a:gd name="T39" fmla="*/ 61 h 340"/>
                <a:gd name="T40" fmla="*/ 68 w 264"/>
                <a:gd name="T41" fmla="*/ 12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40">
                  <a:moveTo>
                    <a:pt x="264" y="131"/>
                  </a:moveTo>
                  <a:cubicBezTo>
                    <a:pt x="264" y="162"/>
                    <a:pt x="264" y="162"/>
                    <a:pt x="264" y="162"/>
                  </a:cubicBezTo>
                  <a:cubicBezTo>
                    <a:pt x="264" y="180"/>
                    <a:pt x="249" y="201"/>
                    <a:pt x="223" y="201"/>
                  </a:cubicBezTo>
                  <a:cubicBezTo>
                    <a:pt x="68" y="201"/>
                    <a:pt x="68" y="201"/>
                    <a:pt x="68" y="201"/>
                  </a:cubicBezTo>
                  <a:cubicBezTo>
                    <a:pt x="68" y="214"/>
                    <a:pt x="68" y="214"/>
                    <a:pt x="68" y="214"/>
                  </a:cubicBezTo>
                  <a:cubicBezTo>
                    <a:pt x="68" y="247"/>
                    <a:pt x="85" y="280"/>
                    <a:pt x="132" y="280"/>
                  </a:cubicBezTo>
                  <a:cubicBezTo>
                    <a:pt x="161" y="280"/>
                    <a:pt x="181" y="273"/>
                    <a:pt x="199" y="266"/>
                  </a:cubicBezTo>
                  <a:cubicBezTo>
                    <a:pt x="209" y="262"/>
                    <a:pt x="215" y="261"/>
                    <a:pt x="222" y="261"/>
                  </a:cubicBezTo>
                  <a:cubicBezTo>
                    <a:pt x="239" y="261"/>
                    <a:pt x="253" y="275"/>
                    <a:pt x="253" y="291"/>
                  </a:cubicBezTo>
                  <a:cubicBezTo>
                    <a:pt x="253" y="303"/>
                    <a:pt x="248" y="313"/>
                    <a:pt x="236" y="319"/>
                  </a:cubicBezTo>
                  <a:cubicBezTo>
                    <a:pt x="205" y="333"/>
                    <a:pt x="158" y="340"/>
                    <a:pt x="132" y="340"/>
                  </a:cubicBezTo>
                  <a:cubicBezTo>
                    <a:pt x="48" y="340"/>
                    <a:pt x="0" y="285"/>
                    <a:pt x="0" y="211"/>
                  </a:cubicBezTo>
                  <a:cubicBezTo>
                    <a:pt x="0" y="131"/>
                    <a:pt x="0" y="131"/>
                    <a:pt x="0" y="131"/>
                  </a:cubicBezTo>
                  <a:cubicBezTo>
                    <a:pt x="0" y="53"/>
                    <a:pt x="52" y="0"/>
                    <a:pt x="132" y="0"/>
                  </a:cubicBezTo>
                  <a:cubicBezTo>
                    <a:pt x="213" y="0"/>
                    <a:pt x="264" y="53"/>
                    <a:pt x="264" y="131"/>
                  </a:cubicBezTo>
                  <a:close/>
                  <a:moveTo>
                    <a:pt x="68" y="128"/>
                  </a:moveTo>
                  <a:cubicBezTo>
                    <a:pt x="68" y="139"/>
                    <a:pt x="68" y="139"/>
                    <a:pt x="68" y="139"/>
                  </a:cubicBezTo>
                  <a:cubicBezTo>
                    <a:pt x="197" y="139"/>
                    <a:pt x="197" y="139"/>
                    <a:pt x="197" y="139"/>
                  </a:cubicBezTo>
                  <a:cubicBezTo>
                    <a:pt x="197" y="131"/>
                    <a:pt x="197" y="131"/>
                    <a:pt x="197" y="131"/>
                  </a:cubicBezTo>
                  <a:cubicBezTo>
                    <a:pt x="197" y="87"/>
                    <a:pt x="178" y="61"/>
                    <a:pt x="132" y="61"/>
                  </a:cubicBezTo>
                  <a:cubicBezTo>
                    <a:pt x="88" y="61"/>
                    <a:pt x="68" y="87"/>
                    <a:pt x="68" y="12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45" name="Freeform 41">
              <a:extLst>
                <a:ext uri="{FF2B5EF4-FFF2-40B4-BE49-F238E27FC236}">
                  <a16:creationId xmlns:a16="http://schemas.microsoft.com/office/drawing/2014/main" id="{46DA0733-536D-43C6-98A7-12F35560D7BD}"/>
                </a:ext>
              </a:extLst>
            </p:cNvPr>
            <p:cNvSpPr>
              <a:spLocks noEditPoints="1"/>
            </p:cNvSpPr>
            <p:nvPr/>
          </p:nvSpPr>
          <p:spPr bwMode="auto">
            <a:xfrm>
              <a:off x="6431" y="529"/>
              <a:ext cx="20" cy="113"/>
            </a:xfrm>
            <a:custGeom>
              <a:avLst/>
              <a:gdLst>
                <a:gd name="T0" fmla="*/ 80 w 80"/>
                <a:gd name="T1" fmla="*/ 39 h 470"/>
                <a:gd name="T2" fmla="*/ 40 w 80"/>
                <a:gd name="T3" fmla="*/ 79 h 470"/>
                <a:gd name="T4" fmla="*/ 0 w 80"/>
                <a:gd name="T5" fmla="*/ 39 h 470"/>
                <a:gd name="T6" fmla="*/ 40 w 80"/>
                <a:gd name="T7" fmla="*/ 0 h 470"/>
                <a:gd name="T8" fmla="*/ 80 w 80"/>
                <a:gd name="T9" fmla="*/ 39 h 470"/>
                <a:gd name="T10" fmla="*/ 75 w 80"/>
                <a:gd name="T11" fmla="*/ 161 h 470"/>
                <a:gd name="T12" fmla="*/ 75 w 80"/>
                <a:gd name="T13" fmla="*/ 438 h 470"/>
                <a:gd name="T14" fmla="*/ 40 w 80"/>
                <a:gd name="T15" fmla="*/ 470 h 470"/>
                <a:gd name="T16" fmla="*/ 6 w 80"/>
                <a:gd name="T17" fmla="*/ 438 h 470"/>
                <a:gd name="T18" fmla="*/ 6 w 80"/>
                <a:gd name="T19" fmla="*/ 161 h 470"/>
                <a:gd name="T20" fmla="*/ 40 w 80"/>
                <a:gd name="T21" fmla="*/ 127 h 470"/>
                <a:gd name="T22" fmla="*/ 75 w 80"/>
                <a:gd name="T23" fmla="*/ 161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470">
                  <a:moveTo>
                    <a:pt x="80" y="39"/>
                  </a:moveTo>
                  <a:cubicBezTo>
                    <a:pt x="80" y="62"/>
                    <a:pt x="62" y="79"/>
                    <a:pt x="40" y="79"/>
                  </a:cubicBezTo>
                  <a:cubicBezTo>
                    <a:pt x="19" y="79"/>
                    <a:pt x="0" y="62"/>
                    <a:pt x="0" y="39"/>
                  </a:cubicBezTo>
                  <a:cubicBezTo>
                    <a:pt x="0" y="18"/>
                    <a:pt x="19" y="0"/>
                    <a:pt x="40" y="0"/>
                  </a:cubicBezTo>
                  <a:cubicBezTo>
                    <a:pt x="62" y="0"/>
                    <a:pt x="80" y="18"/>
                    <a:pt x="80" y="39"/>
                  </a:cubicBezTo>
                  <a:close/>
                  <a:moveTo>
                    <a:pt x="75" y="161"/>
                  </a:moveTo>
                  <a:cubicBezTo>
                    <a:pt x="75" y="438"/>
                    <a:pt x="75" y="438"/>
                    <a:pt x="75" y="438"/>
                  </a:cubicBezTo>
                  <a:cubicBezTo>
                    <a:pt x="75" y="457"/>
                    <a:pt x="61" y="470"/>
                    <a:pt x="40" y="470"/>
                  </a:cubicBezTo>
                  <a:cubicBezTo>
                    <a:pt x="20" y="470"/>
                    <a:pt x="6" y="457"/>
                    <a:pt x="6" y="438"/>
                  </a:cubicBezTo>
                  <a:cubicBezTo>
                    <a:pt x="6" y="161"/>
                    <a:pt x="6" y="161"/>
                    <a:pt x="6" y="161"/>
                  </a:cubicBezTo>
                  <a:cubicBezTo>
                    <a:pt x="6" y="141"/>
                    <a:pt x="20" y="127"/>
                    <a:pt x="40" y="127"/>
                  </a:cubicBezTo>
                  <a:cubicBezTo>
                    <a:pt x="61" y="127"/>
                    <a:pt x="75" y="141"/>
                    <a:pt x="75" y="1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sp>
          <p:nvSpPr>
            <p:cNvPr id="46" name="Freeform 42">
              <a:extLst>
                <a:ext uri="{FF2B5EF4-FFF2-40B4-BE49-F238E27FC236}">
                  <a16:creationId xmlns:a16="http://schemas.microsoft.com/office/drawing/2014/main" id="{8235CE1F-7C2D-403C-ABB5-C52B816C7221}"/>
                </a:ext>
              </a:extLst>
            </p:cNvPr>
            <p:cNvSpPr>
              <a:spLocks/>
            </p:cNvSpPr>
            <p:nvPr/>
          </p:nvSpPr>
          <p:spPr bwMode="auto">
            <a:xfrm>
              <a:off x="6468" y="529"/>
              <a:ext cx="40" cy="113"/>
            </a:xfrm>
            <a:custGeom>
              <a:avLst/>
              <a:gdLst>
                <a:gd name="T0" fmla="*/ 68 w 166"/>
                <a:gd name="T1" fmla="*/ 34 h 470"/>
                <a:gd name="T2" fmla="*/ 68 w 166"/>
                <a:gd name="T3" fmla="*/ 133 h 470"/>
                <a:gd name="T4" fmla="*/ 132 w 166"/>
                <a:gd name="T5" fmla="*/ 133 h 470"/>
                <a:gd name="T6" fmla="*/ 166 w 166"/>
                <a:gd name="T7" fmla="*/ 166 h 470"/>
                <a:gd name="T8" fmla="*/ 132 w 166"/>
                <a:gd name="T9" fmla="*/ 197 h 470"/>
                <a:gd name="T10" fmla="*/ 68 w 166"/>
                <a:gd name="T11" fmla="*/ 197 h 470"/>
                <a:gd name="T12" fmla="*/ 68 w 166"/>
                <a:gd name="T13" fmla="*/ 370 h 470"/>
                <a:gd name="T14" fmla="*/ 102 w 166"/>
                <a:gd name="T15" fmla="*/ 408 h 470"/>
                <a:gd name="T16" fmla="*/ 135 w 166"/>
                <a:gd name="T17" fmla="*/ 405 h 470"/>
                <a:gd name="T18" fmla="*/ 166 w 166"/>
                <a:gd name="T19" fmla="*/ 435 h 470"/>
                <a:gd name="T20" fmla="*/ 139 w 166"/>
                <a:gd name="T21" fmla="*/ 467 h 470"/>
                <a:gd name="T22" fmla="*/ 99 w 166"/>
                <a:gd name="T23" fmla="*/ 470 h 470"/>
                <a:gd name="T24" fmla="*/ 0 w 166"/>
                <a:gd name="T25" fmla="*/ 368 h 470"/>
                <a:gd name="T26" fmla="*/ 0 w 166"/>
                <a:gd name="T27" fmla="*/ 34 h 470"/>
                <a:gd name="T28" fmla="*/ 35 w 166"/>
                <a:gd name="T29" fmla="*/ 0 h 470"/>
                <a:gd name="T30" fmla="*/ 68 w 166"/>
                <a:gd name="T31" fmla="*/ 3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470">
                  <a:moveTo>
                    <a:pt x="68" y="34"/>
                  </a:moveTo>
                  <a:cubicBezTo>
                    <a:pt x="68" y="133"/>
                    <a:pt x="68" y="133"/>
                    <a:pt x="68" y="133"/>
                  </a:cubicBezTo>
                  <a:cubicBezTo>
                    <a:pt x="132" y="133"/>
                    <a:pt x="132" y="133"/>
                    <a:pt x="132" y="133"/>
                  </a:cubicBezTo>
                  <a:cubicBezTo>
                    <a:pt x="154" y="133"/>
                    <a:pt x="166" y="147"/>
                    <a:pt x="166" y="166"/>
                  </a:cubicBezTo>
                  <a:cubicBezTo>
                    <a:pt x="166" y="183"/>
                    <a:pt x="154" y="197"/>
                    <a:pt x="132" y="197"/>
                  </a:cubicBezTo>
                  <a:cubicBezTo>
                    <a:pt x="68" y="197"/>
                    <a:pt x="68" y="197"/>
                    <a:pt x="68" y="197"/>
                  </a:cubicBezTo>
                  <a:cubicBezTo>
                    <a:pt x="68" y="370"/>
                    <a:pt x="68" y="370"/>
                    <a:pt x="68" y="370"/>
                  </a:cubicBezTo>
                  <a:cubicBezTo>
                    <a:pt x="68" y="395"/>
                    <a:pt x="80" y="408"/>
                    <a:pt x="102" y="408"/>
                  </a:cubicBezTo>
                  <a:cubicBezTo>
                    <a:pt x="118" y="408"/>
                    <a:pt x="125" y="405"/>
                    <a:pt x="135" y="405"/>
                  </a:cubicBezTo>
                  <a:cubicBezTo>
                    <a:pt x="153" y="405"/>
                    <a:pt x="166" y="415"/>
                    <a:pt x="166" y="435"/>
                  </a:cubicBezTo>
                  <a:cubicBezTo>
                    <a:pt x="166" y="453"/>
                    <a:pt x="154" y="463"/>
                    <a:pt x="139" y="467"/>
                  </a:cubicBezTo>
                  <a:cubicBezTo>
                    <a:pt x="125" y="469"/>
                    <a:pt x="113" y="470"/>
                    <a:pt x="99" y="470"/>
                  </a:cubicBezTo>
                  <a:cubicBezTo>
                    <a:pt x="44" y="470"/>
                    <a:pt x="0" y="435"/>
                    <a:pt x="0" y="368"/>
                  </a:cubicBezTo>
                  <a:cubicBezTo>
                    <a:pt x="0" y="34"/>
                    <a:pt x="0" y="34"/>
                    <a:pt x="0" y="34"/>
                  </a:cubicBezTo>
                  <a:cubicBezTo>
                    <a:pt x="0" y="14"/>
                    <a:pt x="14" y="0"/>
                    <a:pt x="35" y="0"/>
                  </a:cubicBezTo>
                  <a:cubicBezTo>
                    <a:pt x="54" y="0"/>
                    <a:pt x="68" y="14"/>
                    <a:pt x="68" y="34"/>
                  </a:cubicBezTo>
                </a:path>
              </a:pathLst>
            </a:custGeom>
            <a:grpFill/>
            <a:ln w="0">
              <a:noFill/>
              <a:prstDash val="solid"/>
              <a:round/>
              <a:headEnd/>
              <a:tailEnd/>
            </a:ln>
          </p:spPr>
          <p:txBody>
            <a:bodyPr/>
            <a:lstStyle/>
            <a:p>
              <a:pPr eaLnBrk="1" fontAlgn="auto" hangingPunct="1">
                <a:spcBef>
                  <a:spcPts val="0"/>
                </a:spcBef>
                <a:spcAft>
                  <a:spcPts val="0"/>
                </a:spcAft>
                <a:defRPr/>
              </a:pPr>
              <a:endParaRPr lang="de-DE">
                <a:latin typeface="+mn-lt"/>
              </a:endParaRPr>
            </a:p>
          </p:txBody>
        </p:sp>
      </p:grpSp>
      <p:sp>
        <p:nvSpPr>
          <p:cNvPr id="7" name="Textplatzhalter 6"/>
          <p:cNvSpPr>
            <a:spLocks noGrp="1"/>
          </p:cNvSpPr>
          <p:nvPr>
            <p:ph type="body" sz="quarter" idx="14"/>
          </p:nvPr>
        </p:nvSpPr>
        <p:spPr bwMode="blackGray">
          <a:xfrm>
            <a:off x="527050" y="1187450"/>
            <a:ext cx="12385675" cy="5832475"/>
          </a:xfrm>
        </p:spPr>
        <p:txBody>
          <a:bodyPr/>
          <a:lstStyle>
            <a:lvl1pPr marL="450980" indent="0">
              <a:lnSpc>
                <a:spcPct val="100000"/>
              </a:lnSpc>
              <a:spcBef>
                <a:spcPts val="551"/>
              </a:spcBef>
              <a:defRPr sz="2400" b="0">
                <a:solidFill>
                  <a:schemeClr val="bg1">
                    <a:lumMod val="95000"/>
                  </a:schemeClr>
                </a:solidFill>
                <a:latin typeface="+mn-lt"/>
              </a:defRPr>
            </a:lvl1pPr>
            <a:lvl2pPr marL="0" indent="0">
              <a:lnSpc>
                <a:spcPct val="100000"/>
              </a:lnSpc>
              <a:spcBef>
                <a:spcPts val="551"/>
              </a:spcBef>
              <a:spcAft>
                <a:spcPts val="0"/>
              </a:spcAft>
              <a:defRPr sz="3600" b="1">
                <a:solidFill>
                  <a:schemeClr val="bg1"/>
                </a:solidFill>
              </a:defRPr>
            </a:lvl2pPr>
            <a:lvl3pPr marL="901960" indent="-450980">
              <a:lnSpc>
                <a:spcPct val="100000"/>
              </a:lnSpc>
              <a:spcBef>
                <a:spcPts val="551"/>
              </a:spcBef>
              <a:spcAft>
                <a:spcPts val="551"/>
              </a:spcAft>
              <a:buClrTx/>
              <a:buSzPct val="80000"/>
              <a:buFont typeface="Calibri" panose="020F0502020204030204" pitchFamily="34" charset="0"/>
              <a:buChar char="●"/>
              <a:defRPr sz="1800" b="1">
                <a:solidFill>
                  <a:schemeClr val="bg1">
                    <a:lumMod val="95000"/>
                  </a:schemeClr>
                </a:solidFill>
              </a:defRPr>
            </a:lvl3pPr>
            <a:lvl4pPr marL="450980" indent="0">
              <a:lnSpc>
                <a:spcPct val="100000"/>
              </a:lnSpc>
              <a:spcBef>
                <a:spcPts val="551"/>
              </a:spcBef>
              <a:spcAft>
                <a:spcPts val="0"/>
              </a:spcAft>
              <a:buNone/>
              <a:defRPr sz="2400" b="0">
                <a:solidFill>
                  <a:schemeClr val="bg1">
                    <a:lumMod val="95000"/>
                  </a:schemeClr>
                </a:solidFill>
                <a:latin typeface="+mn-lt"/>
              </a:defRPr>
            </a:lvl4pPr>
            <a:lvl5pPr marL="0" marR="0" indent="0" algn="l" defTabSz="1266984" rtl="0" eaLnBrk="1" fontAlgn="auto" latinLnBrk="0" hangingPunct="1">
              <a:lnSpc>
                <a:spcPct val="100000"/>
              </a:lnSpc>
              <a:spcBef>
                <a:spcPts val="551"/>
              </a:spcBef>
              <a:spcAft>
                <a:spcPts val="0"/>
              </a:spcAft>
              <a:buClr>
                <a:schemeClr val="accent1"/>
              </a:buClr>
              <a:buSzTx/>
              <a:buFont typeface="Symbol" panose="05050102010706020507" pitchFamily="18" charset="2"/>
              <a:buNone/>
              <a:tabLst/>
              <a:defRPr sz="3600" b="1">
                <a:solidFill>
                  <a:schemeClr val="bg1"/>
                </a:solidFill>
              </a:defRPr>
            </a:lvl5pPr>
            <a:lvl6pPr marL="901960" indent="-450980">
              <a:lnSpc>
                <a:spcPct val="100000"/>
              </a:lnSpc>
              <a:spcBef>
                <a:spcPts val="551"/>
              </a:spcBef>
              <a:spcAft>
                <a:spcPts val="551"/>
              </a:spcAft>
              <a:buClrTx/>
              <a:buSzPct val="80000"/>
              <a:buFont typeface="Calibri" panose="020F0502020204030204" pitchFamily="34" charset="0"/>
              <a:buChar char="●"/>
              <a:defRPr sz="1800" b="1">
                <a:solidFill>
                  <a:schemeClr val="bg1">
                    <a:lumMod val="95000"/>
                  </a:schemeClr>
                </a:solidFill>
              </a:defRPr>
            </a:lvl6pPr>
            <a:lvl7pPr marL="450980" indent="0">
              <a:lnSpc>
                <a:spcPct val="100000"/>
              </a:lnSpc>
              <a:spcBef>
                <a:spcPts val="551"/>
              </a:spcBef>
              <a:buFont typeface="Arial" panose="020B0604020202020204" pitchFamily="34" charset="0"/>
              <a:buNone/>
              <a:defRPr sz="2400" b="0">
                <a:solidFill>
                  <a:schemeClr val="bg1">
                    <a:lumMod val="95000"/>
                  </a:schemeClr>
                </a:solidFill>
                <a:latin typeface="+mn-lt"/>
              </a:defRPr>
            </a:lvl7pPr>
            <a:lvl8pPr marL="0" indent="0">
              <a:lnSpc>
                <a:spcPct val="100000"/>
              </a:lnSpc>
              <a:spcBef>
                <a:spcPts val="551"/>
              </a:spcBef>
              <a:spcAft>
                <a:spcPts val="0"/>
              </a:spcAft>
              <a:buNone/>
              <a:defRPr sz="3600" b="1">
                <a:solidFill>
                  <a:schemeClr val="bg1"/>
                </a:solidFill>
              </a:defRPr>
            </a:lvl8pPr>
            <a:lvl9pPr marL="901960" indent="-450980">
              <a:lnSpc>
                <a:spcPct val="100000"/>
              </a:lnSpc>
              <a:spcBef>
                <a:spcPts val="551"/>
              </a:spcBef>
              <a:spcAft>
                <a:spcPts val="551"/>
              </a:spcAft>
              <a:buClrTx/>
              <a:buSzPct val="80000"/>
              <a:buFont typeface="Calibri" panose="020F0502020204030204" pitchFamily="34" charset="0"/>
              <a:buChar char="●"/>
              <a:defRPr sz="1800" b="1">
                <a:solidFill>
                  <a:schemeClr val="bg1">
                    <a:lumMod val="95000"/>
                  </a:schemeClr>
                </a:solidFill>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7" name="Footer Placeholder 4">
            <a:extLst>
              <a:ext uri="{FF2B5EF4-FFF2-40B4-BE49-F238E27FC236}">
                <a16:creationId xmlns:a16="http://schemas.microsoft.com/office/drawing/2014/main" id="{91F6C74F-9363-4308-8257-A8F0775E98D8}"/>
              </a:ext>
            </a:extLst>
          </p:cNvPr>
          <p:cNvSpPr>
            <a:spLocks noGrp="1"/>
          </p:cNvSpPr>
          <p:nvPr>
            <p:ph type="ftr" sz="quarter" idx="15"/>
          </p:nvPr>
        </p:nvSpPr>
        <p:spPr bwMode="blackGray"/>
        <p:txBody>
          <a:bodyPr/>
          <a:lstStyle>
            <a:lvl1pPr>
              <a:defRPr>
                <a:solidFill>
                  <a:schemeClr val="bg1">
                    <a:lumMod val="95000"/>
                  </a:schemeClr>
                </a:solidFill>
              </a:defRPr>
            </a:lvl1pPr>
          </a:lstStyle>
          <a:p>
            <a:pPr>
              <a:defRPr/>
            </a:pPr>
            <a:r>
              <a:rPr lang="de-DE"/>
              <a:t>© WFBB (2020) | Titel der Präsentation</a:t>
            </a:r>
            <a:endParaRPr lang="de-DE" dirty="0"/>
          </a:p>
        </p:txBody>
      </p:sp>
      <p:sp>
        <p:nvSpPr>
          <p:cNvPr id="48" name="Slide Number Placeholder 5">
            <a:extLst>
              <a:ext uri="{FF2B5EF4-FFF2-40B4-BE49-F238E27FC236}">
                <a16:creationId xmlns:a16="http://schemas.microsoft.com/office/drawing/2014/main" id="{9D8E7F15-A5DB-4ED9-9206-75F69C8416B3}"/>
              </a:ext>
            </a:extLst>
          </p:cNvPr>
          <p:cNvSpPr>
            <a:spLocks noGrp="1"/>
          </p:cNvSpPr>
          <p:nvPr>
            <p:ph type="sldNum" sz="quarter" idx="16"/>
          </p:nvPr>
        </p:nvSpPr>
        <p:spPr bwMode="blackGray"/>
        <p:txBody>
          <a:bodyPr/>
          <a:lstStyle>
            <a:lvl1pPr>
              <a:defRPr smtClean="0">
                <a:solidFill>
                  <a:schemeClr val="bg1">
                    <a:lumMod val="95000"/>
                  </a:schemeClr>
                </a:solidFill>
              </a:defRPr>
            </a:lvl1pPr>
          </a:lstStyle>
          <a:p>
            <a:pPr>
              <a:defRPr/>
            </a:pPr>
            <a:fld id="{EF6C5C31-B52A-48DC-93FE-0E6D436A8D84}" type="slidenum">
              <a:rPr lang="de-DE"/>
              <a:pPr>
                <a:defRPr/>
              </a:pPr>
              <a:t>‹Nr.›</a:t>
            </a:fld>
            <a:endParaRPr lang="de-DE"/>
          </a:p>
        </p:txBody>
      </p:sp>
    </p:spTree>
    <p:extLst>
      <p:ext uri="{BB962C8B-B14F-4D97-AF65-F5344CB8AC3E}">
        <p14:creationId xmlns:p14="http://schemas.microsoft.com/office/powerpoint/2010/main" val="2396283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5" name="Rechteck 4"/>
          <p:cNvSpPr/>
          <p:nvPr userDrawn="1"/>
        </p:nvSpPr>
        <p:spPr>
          <a:xfrm>
            <a:off x="1" y="1"/>
            <a:ext cx="13439775" cy="7550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bwMode="gray">
          <a:xfrm>
            <a:off x="1" y="1"/>
            <a:ext cx="13439775" cy="7550151"/>
          </a:xfrm>
        </p:spPr>
        <p:txBody>
          <a:bodyPr/>
          <a:lstStyle/>
          <a:p>
            <a:r>
              <a:rPr lang="de-DE"/>
              <a:t>Bild durch Klicken auf Symbol hinzufügen</a:t>
            </a:r>
            <a:endParaRPr lang="de-DE" dirty="0"/>
          </a:p>
        </p:txBody>
      </p:sp>
      <p:sp>
        <p:nvSpPr>
          <p:cNvPr id="2" name="Titel 1"/>
          <p:cNvSpPr>
            <a:spLocks noGrp="1"/>
          </p:cNvSpPr>
          <p:nvPr>
            <p:ph type="title"/>
          </p:nvPr>
        </p:nvSpPr>
        <p:spPr bwMode="gray">
          <a:xfrm>
            <a:off x="7783205" y="4580710"/>
            <a:ext cx="5656570" cy="1215305"/>
          </a:xfrm>
          <a:prstGeom prst="callout1">
            <a:avLst>
              <a:gd name="adj1" fmla="val -50"/>
              <a:gd name="adj2" fmla="val -11"/>
              <a:gd name="adj3" fmla="val 207"/>
              <a:gd name="adj4" fmla="val 100230"/>
            </a:avLst>
          </a:prstGeom>
          <a:solidFill>
            <a:schemeClr val="accent1">
              <a:alpha val="85000"/>
            </a:schemeClr>
          </a:solidFill>
          <a:ln w="25400">
            <a:solidFill>
              <a:schemeClr val="bg1"/>
            </a:solidFill>
          </a:ln>
        </p:spPr>
        <p:txBody>
          <a:bodyPr lIns="216000" tIns="108000" rIns="378000" bIns="108000">
            <a:spAutoFit/>
          </a:bodyPr>
          <a:lstStyle>
            <a:lvl1pPr algn="r">
              <a:defRPr sz="3600">
                <a:solidFill>
                  <a:schemeClr val="bg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2486064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er Bilder">
    <p:spTree>
      <p:nvGrpSpPr>
        <p:cNvPr id="1" name=""/>
        <p:cNvGrpSpPr/>
        <p:nvPr/>
      </p:nvGrpSpPr>
      <p:grpSpPr>
        <a:xfrm>
          <a:off x="0" y="0"/>
          <a:ext cx="0" cy="0"/>
          <a:chOff x="0" y="0"/>
          <a:chExt cx="0" cy="0"/>
        </a:xfrm>
      </p:grpSpPr>
      <p:sp>
        <p:nvSpPr>
          <p:cNvPr id="5" name="Rechteck 4"/>
          <p:cNvSpPr/>
          <p:nvPr userDrawn="1"/>
        </p:nvSpPr>
        <p:spPr bwMode="gray">
          <a:xfrm>
            <a:off x="1" y="1"/>
            <a:ext cx="13439775" cy="7550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bwMode="gray">
          <a:xfrm>
            <a:off x="1" y="1"/>
            <a:ext cx="6622820" cy="3709851"/>
          </a:xfrm>
        </p:spPr>
        <p:txBody>
          <a:bodyPr/>
          <a:lstStyle/>
          <a:p>
            <a:r>
              <a:rPr lang="de-DE"/>
              <a:t>Bild durch Klicken auf Symbol hinzufügen</a:t>
            </a:r>
            <a:endParaRPr lang="de-DE" dirty="0"/>
          </a:p>
        </p:txBody>
      </p:sp>
      <p:sp>
        <p:nvSpPr>
          <p:cNvPr id="4" name="Bildplatzhalter 3"/>
          <p:cNvSpPr>
            <a:spLocks noGrp="1"/>
          </p:cNvSpPr>
          <p:nvPr>
            <p:ph type="pic" sz="quarter" idx="15"/>
          </p:nvPr>
        </p:nvSpPr>
        <p:spPr>
          <a:xfrm>
            <a:off x="6830639" y="-9524"/>
            <a:ext cx="6609136" cy="3849688"/>
          </a:xfrm>
        </p:spPr>
        <p:txBody>
          <a:bodyPr/>
          <a:lstStyle/>
          <a:p>
            <a:r>
              <a:rPr lang="de-DE"/>
              <a:t>Bild durch Klicken auf Symbol hinzufügen</a:t>
            </a:r>
          </a:p>
        </p:txBody>
      </p:sp>
      <p:sp>
        <p:nvSpPr>
          <p:cNvPr id="7" name="Bildplatzhalter 6"/>
          <p:cNvSpPr>
            <a:spLocks noGrp="1"/>
          </p:cNvSpPr>
          <p:nvPr>
            <p:ph type="pic" sz="quarter" idx="16"/>
          </p:nvPr>
        </p:nvSpPr>
        <p:spPr>
          <a:xfrm>
            <a:off x="1" y="3849189"/>
            <a:ext cx="6623105" cy="3710486"/>
          </a:xfrm>
        </p:spPr>
        <p:txBody>
          <a:bodyPr/>
          <a:lstStyle/>
          <a:p>
            <a:r>
              <a:rPr lang="de-DE"/>
              <a:t>Bild durch Klicken auf Symbol hinzufügen</a:t>
            </a:r>
          </a:p>
        </p:txBody>
      </p:sp>
      <p:sp>
        <p:nvSpPr>
          <p:cNvPr id="9" name="Bildplatzhalter 8"/>
          <p:cNvSpPr>
            <a:spLocks noGrp="1"/>
          </p:cNvSpPr>
          <p:nvPr>
            <p:ph type="pic" sz="quarter" idx="17"/>
          </p:nvPr>
        </p:nvSpPr>
        <p:spPr>
          <a:xfrm>
            <a:off x="6830639" y="3849688"/>
            <a:ext cx="6609136" cy="3700462"/>
          </a:xfrm>
        </p:spPr>
        <p:txBody>
          <a:bodyPr/>
          <a:lstStyle/>
          <a:p>
            <a:r>
              <a:rPr lang="de-DE"/>
              <a:t>Bild durch Klicken auf Symbol hinzufügen</a:t>
            </a:r>
          </a:p>
        </p:txBody>
      </p:sp>
      <p:sp>
        <p:nvSpPr>
          <p:cNvPr id="2" name="Titel 1"/>
          <p:cNvSpPr>
            <a:spLocks noGrp="1"/>
          </p:cNvSpPr>
          <p:nvPr>
            <p:ph type="title"/>
          </p:nvPr>
        </p:nvSpPr>
        <p:spPr bwMode="gray">
          <a:xfrm>
            <a:off x="2393690" y="3457835"/>
            <a:ext cx="8652397" cy="644004"/>
          </a:xfrm>
          <a:prstGeom prst="rect">
            <a:avLst/>
          </a:prstGeom>
          <a:solidFill>
            <a:schemeClr val="bg1"/>
          </a:solidFill>
          <a:ln w="25400">
            <a:noFill/>
          </a:ln>
        </p:spPr>
        <p:txBody>
          <a:bodyPr wrap="none" lIns="144000" tIns="72000" rIns="144000" bIns="72000">
            <a:spAutoFit/>
          </a:bodyPr>
          <a:lstStyle>
            <a:lvl1pPr algn="ctr">
              <a:defRPr sz="3600">
                <a:solidFill>
                  <a:schemeClr val="accent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711887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ünf Bilder">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0" y="1547813"/>
            <a:ext cx="4366872" cy="3024000"/>
          </a:xfrm>
        </p:spPr>
        <p:txBody>
          <a:bodyPr/>
          <a:lstStyle/>
          <a:p>
            <a:r>
              <a:rPr lang="de-DE"/>
              <a:t>Bild durch Klicken auf Symbol hinzufügen</a:t>
            </a:r>
            <a:endParaRPr lang="de-DE" dirty="0"/>
          </a:p>
        </p:txBody>
      </p:sp>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17" name="Textplatzhalter 16"/>
          <p:cNvSpPr>
            <a:spLocks noGrp="1"/>
          </p:cNvSpPr>
          <p:nvPr>
            <p:ph type="body" sz="quarter" idx="15" hasCustomPrompt="1"/>
          </p:nvPr>
        </p:nvSpPr>
        <p:spPr>
          <a:xfrm>
            <a:off x="474933" y="6875813"/>
            <a:ext cx="12489910" cy="144113"/>
          </a:xfrm>
        </p:spPr>
        <p:txBody>
          <a:bodyPr anchor="b" anchorCtr="0">
            <a:noAutofit/>
          </a:bodyPr>
          <a:lstStyle>
            <a:lvl1pPr>
              <a:defRPr sz="800" b="0" i="0">
                <a:solidFill>
                  <a:schemeClr val="tx1"/>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
        <p:nvSpPr>
          <p:cNvPr id="6" name="Bildplatzhalter 5"/>
          <p:cNvSpPr>
            <a:spLocks noGrp="1"/>
          </p:cNvSpPr>
          <p:nvPr>
            <p:ph type="pic" sz="quarter" idx="16"/>
          </p:nvPr>
        </p:nvSpPr>
        <p:spPr>
          <a:xfrm>
            <a:off x="4555755" y="1547814"/>
            <a:ext cx="4339268" cy="3024187"/>
          </a:xfrm>
        </p:spPr>
        <p:txBody>
          <a:bodyPr/>
          <a:lstStyle/>
          <a:p>
            <a:r>
              <a:rPr lang="de-DE"/>
              <a:t>Bild durch Klicken auf Symbol hinzufügen</a:t>
            </a:r>
          </a:p>
        </p:txBody>
      </p:sp>
      <p:sp>
        <p:nvSpPr>
          <p:cNvPr id="8" name="Bildplatzhalter 7"/>
          <p:cNvSpPr>
            <a:spLocks noGrp="1"/>
          </p:cNvSpPr>
          <p:nvPr>
            <p:ph type="pic" sz="quarter" idx="17"/>
          </p:nvPr>
        </p:nvSpPr>
        <p:spPr>
          <a:xfrm>
            <a:off x="9072903" y="1547814"/>
            <a:ext cx="4366872" cy="3024187"/>
          </a:xfrm>
        </p:spPr>
        <p:txBody>
          <a:bodyPr/>
          <a:lstStyle/>
          <a:p>
            <a:r>
              <a:rPr lang="de-DE"/>
              <a:t>Bild durch Klicken auf Symbol hinzufügen</a:t>
            </a:r>
          </a:p>
        </p:txBody>
      </p:sp>
      <p:sp>
        <p:nvSpPr>
          <p:cNvPr id="12" name="Bildplatzhalter 11"/>
          <p:cNvSpPr>
            <a:spLocks noGrp="1"/>
          </p:cNvSpPr>
          <p:nvPr>
            <p:ph type="pic" sz="quarter" idx="18"/>
          </p:nvPr>
        </p:nvSpPr>
        <p:spPr>
          <a:xfrm>
            <a:off x="0" y="4737101"/>
            <a:ext cx="6627096" cy="2138363"/>
          </a:xfrm>
        </p:spPr>
        <p:txBody>
          <a:bodyPr/>
          <a:lstStyle/>
          <a:p>
            <a:r>
              <a:rPr lang="de-DE"/>
              <a:t>Bild durch Klicken auf Symbol hinzufügen</a:t>
            </a:r>
            <a:endParaRPr lang="de-DE" dirty="0"/>
          </a:p>
        </p:txBody>
      </p:sp>
      <p:sp>
        <p:nvSpPr>
          <p:cNvPr id="15" name="Bildplatzhalter 14"/>
          <p:cNvSpPr>
            <a:spLocks noGrp="1"/>
          </p:cNvSpPr>
          <p:nvPr>
            <p:ph type="pic" sz="quarter" idx="19"/>
          </p:nvPr>
        </p:nvSpPr>
        <p:spPr>
          <a:xfrm>
            <a:off x="6810275" y="4737101"/>
            <a:ext cx="6629500" cy="2138363"/>
          </a:xfrm>
        </p:spPr>
        <p:txBody>
          <a:bodyPr/>
          <a:lstStyle/>
          <a:p>
            <a:r>
              <a:rPr lang="de-DE"/>
              <a:t>Bild durch Klicken auf Symbol hinzufügen</a:t>
            </a:r>
          </a:p>
        </p:txBody>
      </p:sp>
    </p:spTree>
    <p:extLst>
      <p:ext uri="{BB962C8B-B14F-4D97-AF65-F5344CB8AC3E}">
        <p14:creationId xmlns:p14="http://schemas.microsoft.com/office/powerpoint/2010/main" val="3608695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hs Bilder">
    <p:spTree>
      <p:nvGrpSpPr>
        <p:cNvPr id="1" name=""/>
        <p:cNvGrpSpPr/>
        <p:nvPr/>
      </p:nvGrpSpPr>
      <p:grpSpPr>
        <a:xfrm>
          <a:off x="0" y="0"/>
          <a:ext cx="0" cy="0"/>
          <a:chOff x="0" y="0"/>
          <a:chExt cx="0" cy="0"/>
        </a:xfrm>
      </p:grpSpPr>
      <p:sp>
        <p:nvSpPr>
          <p:cNvPr id="5" name="Rechteck 4"/>
          <p:cNvSpPr/>
          <p:nvPr userDrawn="1"/>
        </p:nvSpPr>
        <p:spPr bwMode="gray">
          <a:xfrm>
            <a:off x="1" y="1"/>
            <a:ext cx="13439775" cy="7550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p:cNvSpPr>
            <a:spLocks noGrp="1"/>
          </p:cNvSpPr>
          <p:nvPr>
            <p:ph type="pic" sz="quarter" idx="14"/>
          </p:nvPr>
        </p:nvSpPr>
        <p:spPr bwMode="gray">
          <a:xfrm>
            <a:off x="1" y="1"/>
            <a:ext cx="4366872" cy="3709851"/>
          </a:xfrm>
        </p:spPr>
        <p:txBody>
          <a:bodyPr/>
          <a:lstStyle/>
          <a:p>
            <a:r>
              <a:rPr lang="de-DE"/>
              <a:t>Bild durch Klicken auf Symbol hinzufügen</a:t>
            </a:r>
            <a:endParaRPr lang="de-DE" dirty="0"/>
          </a:p>
        </p:txBody>
      </p:sp>
      <p:sp>
        <p:nvSpPr>
          <p:cNvPr id="4" name="Bildplatzhalter 3"/>
          <p:cNvSpPr>
            <a:spLocks noGrp="1"/>
          </p:cNvSpPr>
          <p:nvPr>
            <p:ph type="pic" sz="quarter" idx="15"/>
          </p:nvPr>
        </p:nvSpPr>
        <p:spPr>
          <a:xfrm>
            <a:off x="4550027" y="-9524"/>
            <a:ext cx="4339720" cy="3849688"/>
          </a:xfrm>
        </p:spPr>
        <p:txBody>
          <a:bodyPr/>
          <a:lstStyle/>
          <a:p>
            <a:r>
              <a:rPr lang="de-DE"/>
              <a:t>Bild durch Klicken auf Symbol hinzufügen</a:t>
            </a:r>
            <a:endParaRPr lang="de-DE" dirty="0"/>
          </a:p>
        </p:txBody>
      </p:sp>
      <p:sp>
        <p:nvSpPr>
          <p:cNvPr id="7" name="Bildplatzhalter 6"/>
          <p:cNvSpPr>
            <a:spLocks noGrp="1"/>
          </p:cNvSpPr>
          <p:nvPr>
            <p:ph type="pic" sz="quarter" idx="16"/>
          </p:nvPr>
        </p:nvSpPr>
        <p:spPr>
          <a:xfrm>
            <a:off x="0" y="3849189"/>
            <a:ext cx="4366872" cy="3710486"/>
          </a:xfrm>
        </p:spPr>
        <p:txBody>
          <a:bodyPr/>
          <a:lstStyle/>
          <a:p>
            <a:r>
              <a:rPr lang="de-DE"/>
              <a:t>Bild durch Klicken auf Symbol hinzufügen</a:t>
            </a:r>
          </a:p>
        </p:txBody>
      </p:sp>
      <p:sp>
        <p:nvSpPr>
          <p:cNvPr id="9" name="Bildplatzhalter 8"/>
          <p:cNvSpPr>
            <a:spLocks noGrp="1"/>
          </p:cNvSpPr>
          <p:nvPr>
            <p:ph type="pic" sz="quarter" idx="17"/>
          </p:nvPr>
        </p:nvSpPr>
        <p:spPr>
          <a:xfrm>
            <a:off x="4550027" y="3849688"/>
            <a:ext cx="4339720" cy="3700462"/>
          </a:xfrm>
        </p:spPr>
        <p:txBody>
          <a:bodyPr/>
          <a:lstStyle/>
          <a:p>
            <a:r>
              <a:rPr lang="de-DE"/>
              <a:t>Bild durch Klicken auf Symbol hinzufügen</a:t>
            </a:r>
          </a:p>
        </p:txBody>
      </p:sp>
      <p:sp>
        <p:nvSpPr>
          <p:cNvPr id="6" name="Bildplatzhalter 5">
            <a:extLst>
              <a:ext uri="{FF2B5EF4-FFF2-40B4-BE49-F238E27FC236}">
                <a16:creationId xmlns:a16="http://schemas.microsoft.com/office/drawing/2014/main" id="{C5B3ED70-994B-4A57-BCFA-A9AE8038E08B}"/>
              </a:ext>
            </a:extLst>
          </p:cNvPr>
          <p:cNvSpPr>
            <a:spLocks noGrp="1"/>
          </p:cNvSpPr>
          <p:nvPr>
            <p:ph type="pic" sz="quarter" idx="18"/>
          </p:nvPr>
        </p:nvSpPr>
        <p:spPr>
          <a:xfrm>
            <a:off x="9072902" y="1"/>
            <a:ext cx="4366872" cy="3709851"/>
          </a:xfrm>
        </p:spPr>
        <p:txBody>
          <a:bodyPr/>
          <a:lstStyle/>
          <a:p>
            <a:r>
              <a:rPr lang="de-DE"/>
              <a:t>Bild durch Klicken auf Symbol hinzufügen</a:t>
            </a:r>
          </a:p>
        </p:txBody>
      </p:sp>
      <p:sp>
        <p:nvSpPr>
          <p:cNvPr id="10" name="Bildplatzhalter 9">
            <a:extLst>
              <a:ext uri="{FF2B5EF4-FFF2-40B4-BE49-F238E27FC236}">
                <a16:creationId xmlns:a16="http://schemas.microsoft.com/office/drawing/2014/main" id="{1F146276-21B9-4B35-B901-4DD98FC94A8A}"/>
              </a:ext>
            </a:extLst>
          </p:cNvPr>
          <p:cNvSpPr>
            <a:spLocks noGrp="1"/>
          </p:cNvSpPr>
          <p:nvPr>
            <p:ph type="pic" sz="quarter" idx="19"/>
          </p:nvPr>
        </p:nvSpPr>
        <p:spPr>
          <a:xfrm>
            <a:off x="9072902" y="3840163"/>
            <a:ext cx="4366872" cy="3719512"/>
          </a:xfrm>
        </p:spPr>
        <p:txBody>
          <a:bodyPr/>
          <a:lstStyle/>
          <a:p>
            <a:r>
              <a:rPr lang="de-DE"/>
              <a:t>Bild durch Klicken auf Symbol hinzufügen</a:t>
            </a:r>
          </a:p>
        </p:txBody>
      </p:sp>
      <p:sp>
        <p:nvSpPr>
          <p:cNvPr id="2" name="Titel 1"/>
          <p:cNvSpPr>
            <a:spLocks noGrp="1"/>
          </p:cNvSpPr>
          <p:nvPr>
            <p:ph type="title"/>
          </p:nvPr>
        </p:nvSpPr>
        <p:spPr bwMode="gray">
          <a:xfrm>
            <a:off x="2393690" y="3457835"/>
            <a:ext cx="8652397" cy="644004"/>
          </a:xfrm>
          <a:prstGeom prst="rect">
            <a:avLst/>
          </a:prstGeom>
          <a:solidFill>
            <a:schemeClr val="bg1"/>
          </a:solidFill>
          <a:ln w="25400">
            <a:noFill/>
          </a:ln>
        </p:spPr>
        <p:txBody>
          <a:bodyPr wrap="none" lIns="144000" tIns="72000" rIns="144000" bIns="72000">
            <a:spAutoFit/>
          </a:bodyPr>
          <a:lstStyle>
            <a:lvl1pPr algn="ctr">
              <a:defRPr sz="3600">
                <a:solidFill>
                  <a:schemeClr val="accent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886397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lage 3x4">
    <p:spTree>
      <p:nvGrpSpPr>
        <p:cNvPr id="1" name=""/>
        <p:cNvGrpSpPr/>
        <p:nvPr/>
      </p:nvGrpSpPr>
      <p:grpSpPr>
        <a:xfrm>
          <a:off x="0" y="0"/>
          <a:ext cx="0" cy="0"/>
          <a:chOff x="0" y="0"/>
          <a:chExt cx="0" cy="0"/>
        </a:xfrm>
      </p:grpSpPr>
      <p:sp>
        <p:nvSpPr>
          <p:cNvPr id="13" name="Rechteck 12"/>
          <p:cNvSpPr/>
          <p:nvPr userDrawn="1"/>
        </p:nvSpPr>
        <p:spPr>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grpSp>
        <p:nvGrpSpPr>
          <p:cNvPr id="7" name="Gruppieren 6"/>
          <p:cNvGrpSpPr/>
          <p:nvPr userDrawn="1"/>
        </p:nvGrpSpPr>
        <p:grpSpPr bwMode="gray">
          <a:xfrm>
            <a:off x="1" y="98855"/>
            <a:ext cx="13452546" cy="7451297"/>
            <a:chOff x="0" y="98854"/>
            <a:chExt cx="10701973" cy="7451297"/>
          </a:xfrm>
        </p:grpSpPr>
        <p:sp>
          <p:nvSpPr>
            <p:cNvPr id="5" name="Rechteck 4"/>
            <p:cNvSpPr/>
            <p:nvPr userDrawn="1"/>
          </p:nvSpPr>
          <p:spPr bwMode="gray">
            <a:xfrm>
              <a:off x="0" y="98854"/>
              <a:ext cx="10691813" cy="1112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bwMode="gray">
            <a:xfrm>
              <a:off x="10160" y="6438043"/>
              <a:ext cx="10691813" cy="1112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Bildplatzhalter 11"/>
          <p:cNvSpPr>
            <a:spLocks noGrp="1"/>
          </p:cNvSpPr>
          <p:nvPr>
            <p:ph type="pic" sz="quarter" idx="18"/>
          </p:nvPr>
        </p:nvSpPr>
        <p:spPr>
          <a:xfrm>
            <a:off x="0" y="0"/>
            <a:ext cx="4357821" cy="1782000"/>
          </a:xfrm>
        </p:spPr>
        <p:txBody>
          <a:bodyPr/>
          <a:lstStyle>
            <a:lvl1pPr>
              <a:defRPr/>
            </a:lvl1pPr>
          </a:lstStyle>
          <a:p>
            <a:r>
              <a:rPr lang="de-DE"/>
              <a:t>Bild durch Klicken auf Symbol hinzufügen</a:t>
            </a:r>
            <a:endParaRPr lang="de-DE" dirty="0"/>
          </a:p>
        </p:txBody>
      </p:sp>
      <p:sp>
        <p:nvSpPr>
          <p:cNvPr id="52" name="Bildplatzhalter 11">
            <a:extLst>
              <a:ext uri="{FF2B5EF4-FFF2-40B4-BE49-F238E27FC236}">
                <a16:creationId xmlns:a16="http://schemas.microsoft.com/office/drawing/2014/main" id="{853DD3A6-01B5-4113-B44D-7C881B7605E7}"/>
              </a:ext>
            </a:extLst>
          </p:cNvPr>
          <p:cNvSpPr>
            <a:spLocks noGrp="1"/>
          </p:cNvSpPr>
          <p:nvPr>
            <p:ph type="pic" sz="quarter" idx="19"/>
          </p:nvPr>
        </p:nvSpPr>
        <p:spPr>
          <a:xfrm>
            <a:off x="0" y="1926386"/>
            <a:ext cx="4357821" cy="1782000"/>
          </a:xfrm>
        </p:spPr>
        <p:txBody>
          <a:bodyPr/>
          <a:lstStyle>
            <a:lvl1pPr>
              <a:defRPr/>
            </a:lvl1pPr>
          </a:lstStyle>
          <a:p>
            <a:r>
              <a:rPr lang="de-DE"/>
              <a:t>Bild durch Klicken auf Symbol hinzufügen</a:t>
            </a:r>
            <a:endParaRPr lang="de-DE" dirty="0"/>
          </a:p>
        </p:txBody>
      </p:sp>
      <p:sp>
        <p:nvSpPr>
          <p:cNvPr id="53" name="Bildplatzhalter 11">
            <a:extLst>
              <a:ext uri="{FF2B5EF4-FFF2-40B4-BE49-F238E27FC236}">
                <a16:creationId xmlns:a16="http://schemas.microsoft.com/office/drawing/2014/main" id="{8540D4F5-7929-4C30-AC23-C3FE5A7BACB0}"/>
              </a:ext>
            </a:extLst>
          </p:cNvPr>
          <p:cNvSpPr>
            <a:spLocks noGrp="1"/>
          </p:cNvSpPr>
          <p:nvPr>
            <p:ph type="pic" sz="quarter" idx="20"/>
          </p:nvPr>
        </p:nvSpPr>
        <p:spPr>
          <a:xfrm>
            <a:off x="0" y="3852772"/>
            <a:ext cx="4357821" cy="1782000"/>
          </a:xfrm>
        </p:spPr>
        <p:txBody>
          <a:bodyPr/>
          <a:lstStyle>
            <a:lvl1pPr>
              <a:defRPr/>
            </a:lvl1pPr>
          </a:lstStyle>
          <a:p>
            <a:r>
              <a:rPr lang="de-DE"/>
              <a:t>Bild durch Klicken auf Symbol hinzufügen</a:t>
            </a:r>
            <a:endParaRPr lang="de-DE" dirty="0"/>
          </a:p>
        </p:txBody>
      </p:sp>
      <p:sp>
        <p:nvSpPr>
          <p:cNvPr id="54" name="Bildplatzhalter 11">
            <a:extLst>
              <a:ext uri="{FF2B5EF4-FFF2-40B4-BE49-F238E27FC236}">
                <a16:creationId xmlns:a16="http://schemas.microsoft.com/office/drawing/2014/main" id="{0CACA926-DBEB-41AD-8E66-95EAB082D0FC}"/>
              </a:ext>
            </a:extLst>
          </p:cNvPr>
          <p:cNvSpPr>
            <a:spLocks noGrp="1"/>
          </p:cNvSpPr>
          <p:nvPr>
            <p:ph type="pic" sz="quarter" idx="21"/>
          </p:nvPr>
        </p:nvSpPr>
        <p:spPr>
          <a:xfrm>
            <a:off x="0" y="5779157"/>
            <a:ext cx="4357821" cy="1782000"/>
          </a:xfrm>
        </p:spPr>
        <p:txBody>
          <a:bodyPr/>
          <a:lstStyle>
            <a:lvl1pPr>
              <a:defRPr/>
            </a:lvl1pPr>
          </a:lstStyle>
          <a:p>
            <a:r>
              <a:rPr lang="de-DE"/>
              <a:t>Bild durch Klicken auf Symbol hinzufügen</a:t>
            </a:r>
            <a:endParaRPr lang="de-DE" dirty="0"/>
          </a:p>
        </p:txBody>
      </p:sp>
      <p:sp>
        <p:nvSpPr>
          <p:cNvPr id="59" name="Bildplatzhalter 11">
            <a:extLst>
              <a:ext uri="{FF2B5EF4-FFF2-40B4-BE49-F238E27FC236}">
                <a16:creationId xmlns:a16="http://schemas.microsoft.com/office/drawing/2014/main" id="{5CAF856A-6B10-434F-90B0-5B1145E872CD}"/>
              </a:ext>
            </a:extLst>
          </p:cNvPr>
          <p:cNvSpPr>
            <a:spLocks noGrp="1"/>
          </p:cNvSpPr>
          <p:nvPr>
            <p:ph type="pic" sz="quarter" idx="22"/>
          </p:nvPr>
        </p:nvSpPr>
        <p:spPr>
          <a:xfrm>
            <a:off x="4540978" y="0"/>
            <a:ext cx="4357821" cy="1782000"/>
          </a:xfrm>
        </p:spPr>
        <p:txBody>
          <a:bodyPr/>
          <a:lstStyle>
            <a:lvl1pPr>
              <a:defRPr/>
            </a:lvl1pPr>
          </a:lstStyle>
          <a:p>
            <a:r>
              <a:rPr lang="de-DE"/>
              <a:t>Bild durch Klicken auf Symbol hinzufügen</a:t>
            </a:r>
            <a:endParaRPr lang="de-DE" dirty="0"/>
          </a:p>
        </p:txBody>
      </p:sp>
      <p:sp>
        <p:nvSpPr>
          <p:cNvPr id="60" name="Bildplatzhalter 11">
            <a:extLst>
              <a:ext uri="{FF2B5EF4-FFF2-40B4-BE49-F238E27FC236}">
                <a16:creationId xmlns:a16="http://schemas.microsoft.com/office/drawing/2014/main" id="{D875BD96-7797-45E9-B371-7A7A8B13878F}"/>
              </a:ext>
            </a:extLst>
          </p:cNvPr>
          <p:cNvSpPr>
            <a:spLocks noGrp="1"/>
          </p:cNvSpPr>
          <p:nvPr>
            <p:ph type="pic" sz="quarter" idx="23"/>
          </p:nvPr>
        </p:nvSpPr>
        <p:spPr>
          <a:xfrm>
            <a:off x="4540978" y="1926386"/>
            <a:ext cx="4357821" cy="1782000"/>
          </a:xfrm>
        </p:spPr>
        <p:txBody>
          <a:bodyPr/>
          <a:lstStyle>
            <a:lvl1pPr>
              <a:defRPr/>
            </a:lvl1pPr>
          </a:lstStyle>
          <a:p>
            <a:r>
              <a:rPr lang="de-DE"/>
              <a:t>Bild durch Klicken auf Symbol hinzufügen</a:t>
            </a:r>
            <a:endParaRPr lang="de-DE" dirty="0"/>
          </a:p>
        </p:txBody>
      </p:sp>
      <p:sp>
        <p:nvSpPr>
          <p:cNvPr id="61" name="Bildplatzhalter 11">
            <a:extLst>
              <a:ext uri="{FF2B5EF4-FFF2-40B4-BE49-F238E27FC236}">
                <a16:creationId xmlns:a16="http://schemas.microsoft.com/office/drawing/2014/main" id="{50C886E7-991F-4C16-AD9B-19A9760574CF}"/>
              </a:ext>
            </a:extLst>
          </p:cNvPr>
          <p:cNvSpPr>
            <a:spLocks noGrp="1"/>
          </p:cNvSpPr>
          <p:nvPr>
            <p:ph type="pic" sz="quarter" idx="24"/>
          </p:nvPr>
        </p:nvSpPr>
        <p:spPr>
          <a:xfrm>
            <a:off x="4540978" y="3852772"/>
            <a:ext cx="4357821" cy="1782000"/>
          </a:xfrm>
        </p:spPr>
        <p:txBody>
          <a:bodyPr/>
          <a:lstStyle>
            <a:lvl1pPr>
              <a:defRPr/>
            </a:lvl1pPr>
          </a:lstStyle>
          <a:p>
            <a:r>
              <a:rPr lang="de-DE"/>
              <a:t>Bild durch Klicken auf Symbol hinzufügen</a:t>
            </a:r>
            <a:endParaRPr lang="de-DE" dirty="0"/>
          </a:p>
        </p:txBody>
      </p:sp>
      <p:sp>
        <p:nvSpPr>
          <p:cNvPr id="62" name="Bildplatzhalter 11">
            <a:extLst>
              <a:ext uri="{FF2B5EF4-FFF2-40B4-BE49-F238E27FC236}">
                <a16:creationId xmlns:a16="http://schemas.microsoft.com/office/drawing/2014/main" id="{0A314EDC-7BDD-440F-BA77-8D7A5CC3E6A6}"/>
              </a:ext>
            </a:extLst>
          </p:cNvPr>
          <p:cNvSpPr>
            <a:spLocks noGrp="1"/>
          </p:cNvSpPr>
          <p:nvPr>
            <p:ph type="pic" sz="quarter" idx="25"/>
          </p:nvPr>
        </p:nvSpPr>
        <p:spPr>
          <a:xfrm>
            <a:off x="4540978" y="5779157"/>
            <a:ext cx="4357821" cy="1782000"/>
          </a:xfrm>
        </p:spPr>
        <p:txBody>
          <a:bodyPr/>
          <a:lstStyle>
            <a:lvl1pPr>
              <a:defRPr/>
            </a:lvl1pPr>
          </a:lstStyle>
          <a:p>
            <a:r>
              <a:rPr lang="de-DE"/>
              <a:t>Bild durch Klicken auf Symbol hinzufügen</a:t>
            </a:r>
            <a:endParaRPr lang="de-DE" dirty="0"/>
          </a:p>
        </p:txBody>
      </p:sp>
      <p:sp>
        <p:nvSpPr>
          <p:cNvPr id="63" name="Bildplatzhalter 11">
            <a:extLst>
              <a:ext uri="{FF2B5EF4-FFF2-40B4-BE49-F238E27FC236}">
                <a16:creationId xmlns:a16="http://schemas.microsoft.com/office/drawing/2014/main" id="{5283CFE7-34B1-4418-9A03-A322673D7AF0}"/>
              </a:ext>
            </a:extLst>
          </p:cNvPr>
          <p:cNvSpPr>
            <a:spLocks noGrp="1"/>
          </p:cNvSpPr>
          <p:nvPr>
            <p:ph type="pic" sz="quarter" idx="26"/>
          </p:nvPr>
        </p:nvSpPr>
        <p:spPr>
          <a:xfrm>
            <a:off x="9081954" y="0"/>
            <a:ext cx="4357821" cy="1782000"/>
          </a:xfrm>
        </p:spPr>
        <p:txBody>
          <a:bodyPr/>
          <a:lstStyle>
            <a:lvl1pPr>
              <a:defRPr/>
            </a:lvl1pPr>
          </a:lstStyle>
          <a:p>
            <a:r>
              <a:rPr lang="de-DE"/>
              <a:t>Bild durch Klicken auf Symbol hinzufügen</a:t>
            </a:r>
            <a:endParaRPr lang="de-DE" dirty="0"/>
          </a:p>
        </p:txBody>
      </p:sp>
      <p:sp>
        <p:nvSpPr>
          <p:cNvPr id="64" name="Bildplatzhalter 11">
            <a:extLst>
              <a:ext uri="{FF2B5EF4-FFF2-40B4-BE49-F238E27FC236}">
                <a16:creationId xmlns:a16="http://schemas.microsoft.com/office/drawing/2014/main" id="{26A5B8A2-4BB7-4F4D-9C16-419513E0A1FD}"/>
              </a:ext>
            </a:extLst>
          </p:cNvPr>
          <p:cNvSpPr>
            <a:spLocks noGrp="1"/>
          </p:cNvSpPr>
          <p:nvPr>
            <p:ph type="pic" sz="quarter" idx="27"/>
          </p:nvPr>
        </p:nvSpPr>
        <p:spPr>
          <a:xfrm>
            <a:off x="9081954" y="1926386"/>
            <a:ext cx="4357821" cy="1782000"/>
          </a:xfrm>
        </p:spPr>
        <p:txBody>
          <a:bodyPr/>
          <a:lstStyle>
            <a:lvl1pPr>
              <a:defRPr/>
            </a:lvl1pPr>
          </a:lstStyle>
          <a:p>
            <a:r>
              <a:rPr lang="de-DE"/>
              <a:t>Bild durch Klicken auf Symbol hinzufügen</a:t>
            </a:r>
            <a:endParaRPr lang="de-DE" dirty="0"/>
          </a:p>
        </p:txBody>
      </p:sp>
      <p:sp>
        <p:nvSpPr>
          <p:cNvPr id="65" name="Bildplatzhalter 11">
            <a:extLst>
              <a:ext uri="{FF2B5EF4-FFF2-40B4-BE49-F238E27FC236}">
                <a16:creationId xmlns:a16="http://schemas.microsoft.com/office/drawing/2014/main" id="{3B90F5B3-37B3-4F85-9E4B-BC07AF0E064D}"/>
              </a:ext>
            </a:extLst>
          </p:cNvPr>
          <p:cNvSpPr>
            <a:spLocks noGrp="1"/>
          </p:cNvSpPr>
          <p:nvPr>
            <p:ph type="pic" sz="quarter" idx="28"/>
          </p:nvPr>
        </p:nvSpPr>
        <p:spPr>
          <a:xfrm>
            <a:off x="9081954" y="3852772"/>
            <a:ext cx="4357821" cy="1782000"/>
          </a:xfrm>
        </p:spPr>
        <p:txBody>
          <a:bodyPr/>
          <a:lstStyle>
            <a:lvl1pPr>
              <a:defRPr/>
            </a:lvl1pPr>
          </a:lstStyle>
          <a:p>
            <a:r>
              <a:rPr lang="de-DE"/>
              <a:t>Bild durch Klicken auf Symbol hinzufügen</a:t>
            </a:r>
            <a:endParaRPr lang="de-DE" dirty="0"/>
          </a:p>
        </p:txBody>
      </p:sp>
      <p:sp>
        <p:nvSpPr>
          <p:cNvPr id="66" name="Bildplatzhalter 11">
            <a:extLst>
              <a:ext uri="{FF2B5EF4-FFF2-40B4-BE49-F238E27FC236}">
                <a16:creationId xmlns:a16="http://schemas.microsoft.com/office/drawing/2014/main" id="{208EE396-4F46-440F-A6F2-4D39C3824FB5}"/>
              </a:ext>
            </a:extLst>
          </p:cNvPr>
          <p:cNvSpPr>
            <a:spLocks noGrp="1"/>
          </p:cNvSpPr>
          <p:nvPr>
            <p:ph type="pic" sz="quarter" idx="29"/>
          </p:nvPr>
        </p:nvSpPr>
        <p:spPr>
          <a:xfrm>
            <a:off x="9081954" y="5779157"/>
            <a:ext cx="4357821" cy="1782000"/>
          </a:xfrm>
        </p:spPr>
        <p:txBody>
          <a:bodyPr/>
          <a:lstStyle>
            <a:lvl1pPr>
              <a:defRPr/>
            </a:lvl1pPr>
          </a:lstStyle>
          <a:p>
            <a:r>
              <a:rPr lang="de-DE"/>
              <a:t>Bild durch Klicken auf Symbol hinzufügen</a:t>
            </a:r>
            <a:endParaRPr lang="de-DE" dirty="0"/>
          </a:p>
        </p:txBody>
      </p:sp>
      <p:sp>
        <p:nvSpPr>
          <p:cNvPr id="48" name="Titel 1"/>
          <p:cNvSpPr>
            <a:spLocks noGrp="1"/>
          </p:cNvSpPr>
          <p:nvPr>
            <p:ph type="title"/>
          </p:nvPr>
        </p:nvSpPr>
        <p:spPr bwMode="gray">
          <a:xfrm>
            <a:off x="7783205" y="4580710"/>
            <a:ext cx="5656570" cy="1215305"/>
          </a:xfrm>
          <a:prstGeom prst="callout1">
            <a:avLst>
              <a:gd name="adj1" fmla="val -50"/>
              <a:gd name="adj2" fmla="val -11"/>
              <a:gd name="adj3" fmla="val 207"/>
              <a:gd name="adj4" fmla="val 100230"/>
            </a:avLst>
          </a:prstGeom>
          <a:solidFill>
            <a:schemeClr val="accent1">
              <a:alpha val="85000"/>
            </a:schemeClr>
          </a:solidFill>
          <a:ln w="25400">
            <a:solidFill>
              <a:schemeClr val="bg1"/>
            </a:solidFill>
          </a:ln>
        </p:spPr>
        <p:txBody>
          <a:bodyPr lIns="216000" tIns="108000" rIns="378000" bIns="108000">
            <a:spAutoFit/>
          </a:bodyPr>
          <a:lstStyle>
            <a:lvl1pPr algn="r">
              <a:defRPr sz="3600">
                <a:solidFill>
                  <a:schemeClr val="bg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586547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lage 5x4">
    <p:spTree>
      <p:nvGrpSpPr>
        <p:cNvPr id="1" name=""/>
        <p:cNvGrpSpPr/>
        <p:nvPr/>
      </p:nvGrpSpPr>
      <p:grpSpPr>
        <a:xfrm>
          <a:off x="0" y="0"/>
          <a:ext cx="0" cy="0"/>
          <a:chOff x="0" y="0"/>
          <a:chExt cx="0" cy="0"/>
        </a:xfrm>
      </p:grpSpPr>
      <p:sp>
        <p:nvSpPr>
          <p:cNvPr id="13" name="Rechteck 12"/>
          <p:cNvSpPr/>
          <p:nvPr userDrawn="1"/>
        </p:nvSpPr>
        <p:spPr>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grpSp>
        <p:nvGrpSpPr>
          <p:cNvPr id="7" name="Gruppieren 6"/>
          <p:cNvGrpSpPr/>
          <p:nvPr userDrawn="1"/>
        </p:nvGrpSpPr>
        <p:grpSpPr bwMode="gray">
          <a:xfrm>
            <a:off x="1" y="98855"/>
            <a:ext cx="13452546" cy="7451297"/>
            <a:chOff x="0" y="98854"/>
            <a:chExt cx="10701973" cy="7451297"/>
          </a:xfrm>
        </p:grpSpPr>
        <p:sp>
          <p:nvSpPr>
            <p:cNvPr id="5" name="Rechteck 4"/>
            <p:cNvSpPr/>
            <p:nvPr userDrawn="1"/>
          </p:nvSpPr>
          <p:spPr bwMode="gray">
            <a:xfrm>
              <a:off x="0" y="98854"/>
              <a:ext cx="10691813" cy="1112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bwMode="gray">
            <a:xfrm>
              <a:off x="10160" y="6438043"/>
              <a:ext cx="10691813" cy="1112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Bildplatzhalter 11"/>
          <p:cNvSpPr>
            <a:spLocks noGrp="1"/>
          </p:cNvSpPr>
          <p:nvPr>
            <p:ph type="pic" sz="quarter" idx="18"/>
          </p:nvPr>
        </p:nvSpPr>
        <p:spPr>
          <a:xfrm>
            <a:off x="0" y="0"/>
            <a:ext cx="2543194" cy="1782000"/>
          </a:xfrm>
        </p:spPr>
        <p:txBody>
          <a:bodyPr/>
          <a:lstStyle>
            <a:lvl1pPr>
              <a:defRPr/>
            </a:lvl1pPr>
          </a:lstStyle>
          <a:p>
            <a:r>
              <a:rPr lang="de-DE"/>
              <a:t>Bild durch Klicken auf Symbol hinzufügen</a:t>
            </a:r>
            <a:endParaRPr lang="de-DE" dirty="0"/>
          </a:p>
        </p:txBody>
      </p:sp>
      <p:sp>
        <p:nvSpPr>
          <p:cNvPr id="52" name="Bildplatzhalter 11">
            <a:extLst>
              <a:ext uri="{FF2B5EF4-FFF2-40B4-BE49-F238E27FC236}">
                <a16:creationId xmlns:a16="http://schemas.microsoft.com/office/drawing/2014/main" id="{853DD3A6-01B5-4113-B44D-7C881B7605E7}"/>
              </a:ext>
            </a:extLst>
          </p:cNvPr>
          <p:cNvSpPr>
            <a:spLocks noGrp="1"/>
          </p:cNvSpPr>
          <p:nvPr>
            <p:ph type="pic" sz="quarter" idx="19"/>
          </p:nvPr>
        </p:nvSpPr>
        <p:spPr>
          <a:xfrm>
            <a:off x="0" y="1926386"/>
            <a:ext cx="2543194" cy="1782000"/>
          </a:xfrm>
        </p:spPr>
        <p:txBody>
          <a:bodyPr/>
          <a:lstStyle>
            <a:lvl1pPr>
              <a:defRPr/>
            </a:lvl1pPr>
          </a:lstStyle>
          <a:p>
            <a:r>
              <a:rPr lang="de-DE"/>
              <a:t>Bild durch Klicken auf Symbol hinzufügen</a:t>
            </a:r>
            <a:endParaRPr lang="de-DE" dirty="0"/>
          </a:p>
        </p:txBody>
      </p:sp>
      <p:sp>
        <p:nvSpPr>
          <p:cNvPr id="53" name="Bildplatzhalter 11">
            <a:extLst>
              <a:ext uri="{FF2B5EF4-FFF2-40B4-BE49-F238E27FC236}">
                <a16:creationId xmlns:a16="http://schemas.microsoft.com/office/drawing/2014/main" id="{8540D4F5-7929-4C30-AC23-C3FE5A7BACB0}"/>
              </a:ext>
            </a:extLst>
          </p:cNvPr>
          <p:cNvSpPr>
            <a:spLocks noGrp="1"/>
          </p:cNvSpPr>
          <p:nvPr>
            <p:ph type="pic" sz="quarter" idx="20"/>
          </p:nvPr>
        </p:nvSpPr>
        <p:spPr>
          <a:xfrm>
            <a:off x="0" y="3852772"/>
            <a:ext cx="2543194" cy="1782000"/>
          </a:xfrm>
        </p:spPr>
        <p:txBody>
          <a:bodyPr/>
          <a:lstStyle>
            <a:lvl1pPr>
              <a:defRPr/>
            </a:lvl1pPr>
          </a:lstStyle>
          <a:p>
            <a:r>
              <a:rPr lang="de-DE"/>
              <a:t>Bild durch Klicken auf Symbol hinzufügen</a:t>
            </a:r>
            <a:endParaRPr lang="de-DE" dirty="0"/>
          </a:p>
        </p:txBody>
      </p:sp>
      <p:sp>
        <p:nvSpPr>
          <p:cNvPr id="54" name="Bildplatzhalter 11">
            <a:extLst>
              <a:ext uri="{FF2B5EF4-FFF2-40B4-BE49-F238E27FC236}">
                <a16:creationId xmlns:a16="http://schemas.microsoft.com/office/drawing/2014/main" id="{0CACA926-DBEB-41AD-8E66-95EAB082D0FC}"/>
              </a:ext>
            </a:extLst>
          </p:cNvPr>
          <p:cNvSpPr>
            <a:spLocks noGrp="1"/>
          </p:cNvSpPr>
          <p:nvPr>
            <p:ph type="pic" sz="quarter" idx="21"/>
          </p:nvPr>
        </p:nvSpPr>
        <p:spPr>
          <a:xfrm>
            <a:off x="0" y="5779157"/>
            <a:ext cx="2543194" cy="1782000"/>
          </a:xfrm>
        </p:spPr>
        <p:txBody>
          <a:bodyPr/>
          <a:lstStyle>
            <a:lvl1pPr>
              <a:defRPr/>
            </a:lvl1pPr>
          </a:lstStyle>
          <a:p>
            <a:r>
              <a:rPr lang="de-DE"/>
              <a:t>Bild durch Klicken auf Symbol hinzufügen</a:t>
            </a:r>
            <a:endParaRPr lang="de-DE" dirty="0"/>
          </a:p>
        </p:txBody>
      </p:sp>
      <p:sp>
        <p:nvSpPr>
          <p:cNvPr id="59" name="Bildplatzhalter 11">
            <a:extLst>
              <a:ext uri="{FF2B5EF4-FFF2-40B4-BE49-F238E27FC236}">
                <a16:creationId xmlns:a16="http://schemas.microsoft.com/office/drawing/2014/main" id="{5CAF856A-6B10-434F-90B0-5B1145E872CD}"/>
              </a:ext>
            </a:extLst>
          </p:cNvPr>
          <p:cNvSpPr>
            <a:spLocks noGrp="1"/>
          </p:cNvSpPr>
          <p:nvPr>
            <p:ph type="pic" sz="quarter" idx="22"/>
          </p:nvPr>
        </p:nvSpPr>
        <p:spPr>
          <a:xfrm>
            <a:off x="2724146" y="0"/>
            <a:ext cx="2543194" cy="1782000"/>
          </a:xfrm>
        </p:spPr>
        <p:txBody>
          <a:bodyPr/>
          <a:lstStyle>
            <a:lvl1pPr>
              <a:defRPr/>
            </a:lvl1pPr>
          </a:lstStyle>
          <a:p>
            <a:r>
              <a:rPr lang="de-DE"/>
              <a:t>Bild durch Klicken auf Symbol hinzufügen</a:t>
            </a:r>
            <a:endParaRPr lang="de-DE" dirty="0"/>
          </a:p>
        </p:txBody>
      </p:sp>
      <p:sp>
        <p:nvSpPr>
          <p:cNvPr id="60" name="Bildplatzhalter 11">
            <a:extLst>
              <a:ext uri="{FF2B5EF4-FFF2-40B4-BE49-F238E27FC236}">
                <a16:creationId xmlns:a16="http://schemas.microsoft.com/office/drawing/2014/main" id="{D875BD96-7797-45E9-B371-7A7A8B13878F}"/>
              </a:ext>
            </a:extLst>
          </p:cNvPr>
          <p:cNvSpPr>
            <a:spLocks noGrp="1"/>
          </p:cNvSpPr>
          <p:nvPr>
            <p:ph type="pic" sz="quarter" idx="23"/>
          </p:nvPr>
        </p:nvSpPr>
        <p:spPr>
          <a:xfrm>
            <a:off x="2724146" y="1926386"/>
            <a:ext cx="2543194" cy="1782000"/>
          </a:xfrm>
        </p:spPr>
        <p:txBody>
          <a:bodyPr/>
          <a:lstStyle>
            <a:lvl1pPr>
              <a:defRPr/>
            </a:lvl1pPr>
          </a:lstStyle>
          <a:p>
            <a:r>
              <a:rPr lang="de-DE"/>
              <a:t>Bild durch Klicken auf Symbol hinzufügen</a:t>
            </a:r>
            <a:endParaRPr lang="de-DE" dirty="0"/>
          </a:p>
        </p:txBody>
      </p:sp>
      <p:sp>
        <p:nvSpPr>
          <p:cNvPr id="61" name="Bildplatzhalter 11">
            <a:extLst>
              <a:ext uri="{FF2B5EF4-FFF2-40B4-BE49-F238E27FC236}">
                <a16:creationId xmlns:a16="http://schemas.microsoft.com/office/drawing/2014/main" id="{50C886E7-991F-4C16-AD9B-19A9760574CF}"/>
              </a:ext>
            </a:extLst>
          </p:cNvPr>
          <p:cNvSpPr>
            <a:spLocks noGrp="1"/>
          </p:cNvSpPr>
          <p:nvPr>
            <p:ph type="pic" sz="quarter" idx="24"/>
          </p:nvPr>
        </p:nvSpPr>
        <p:spPr>
          <a:xfrm>
            <a:off x="2724146" y="3852772"/>
            <a:ext cx="2543194" cy="1782000"/>
          </a:xfrm>
        </p:spPr>
        <p:txBody>
          <a:bodyPr/>
          <a:lstStyle>
            <a:lvl1pPr>
              <a:defRPr/>
            </a:lvl1pPr>
          </a:lstStyle>
          <a:p>
            <a:r>
              <a:rPr lang="de-DE"/>
              <a:t>Bild durch Klicken auf Symbol hinzufügen</a:t>
            </a:r>
            <a:endParaRPr lang="de-DE" dirty="0"/>
          </a:p>
        </p:txBody>
      </p:sp>
      <p:sp>
        <p:nvSpPr>
          <p:cNvPr id="62" name="Bildplatzhalter 11">
            <a:extLst>
              <a:ext uri="{FF2B5EF4-FFF2-40B4-BE49-F238E27FC236}">
                <a16:creationId xmlns:a16="http://schemas.microsoft.com/office/drawing/2014/main" id="{0A314EDC-7BDD-440F-BA77-8D7A5CC3E6A6}"/>
              </a:ext>
            </a:extLst>
          </p:cNvPr>
          <p:cNvSpPr>
            <a:spLocks noGrp="1"/>
          </p:cNvSpPr>
          <p:nvPr>
            <p:ph type="pic" sz="quarter" idx="25"/>
          </p:nvPr>
        </p:nvSpPr>
        <p:spPr>
          <a:xfrm>
            <a:off x="2724146" y="5779157"/>
            <a:ext cx="2543194" cy="1782000"/>
          </a:xfrm>
        </p:spPr>
        <p:txBody>
          <a:bodyPr/>
          <a:lstStyle>
            <a:lvl1pPr>
              <a:defRPr/>
            </a:lvl1pPr>
          </a:lstStyle>
          <a:p>
            <a:r>
              <a:rPr lang="de-DE"/>
              <a:t>Bild durch Klicken auf Symbol hinzufügen</a:t>
            </a:r>
            <a:endParaRPr lang="de-DE" dirty="0"/>
          </a:p>
        </p:txBody>
      </p:sp>
      <p:sp>
        <p:nvSpPr>
          <p:cNvPr id="63" name="Bildplatzhalter 11">
            <a:extLst>
              <a:ext uri="{FF2B5EF4-FFF2-40B4-BE49-F238E27FC236}">
                <a16:creationId xmlns:a16="http://schemas.microsoft.com/office/drawing/2014/main" id="{5283CFE7-34B1-4418-9A03-A322673D7AF0}"/>
              </a:ext>
            </a:extLst>
          </p:cNvPr>
          <p:cNvSpPr>
            <a:spLocks noGrp="1"/>
          </p:cNvSpPr>
          <p:nvPr>
            <p:ph type="pic" sz="quarter" idx="26"/>
          </p:nvPr>
        </p:nvSpPr>
        <p:spPr>
          <a:xfrm>
            <a:off x="5444399" y="0"/>
            <a:ext cx="2543194" cy="1782000"/>
          </a:xfrm>
        </p:spPr>
        <p:txBody>
          <a:bodyPr/>
          <a:lstStyle>
            <a:lvl1pPr>
              <a:defRPr/>
            </a:lvl1pPr>
          </a:lstStyle>
          <a:p>
            <a:r>
              <a:rPr lang="de-DE"/>
              <a:t>Bild durch Klicken auf Symbol hinzufügen</a:t>
            </a:r>
            <a:endParaRPr lang="de-DE" dirty="0"/>
          </a:p>
        </p:txBody>
      </p:sp>
      <p:sp>
        <p:nvSpPr>
          <p:cNvPr id="64" name="Bildplatzhalter 11">
            <a:extLst>
              <a:ext uri="{FF2B5EF4-FFF2-40B4-BE49-F238E27FC236}">
                <a16:creationId xmlns:a16="http://schemas.microsoft.com/office/drawing/2014/main" id="{26A5B8A2-4BB7-4F4D-9C16-419513E0A1FD}"/>
              </a:ext>
            </a:extLst>
          </p:cNvPr>
          <p:cNvSpPr>
            <a:spLocks noGrp="1"/>
          </p:cNvSpPr>
          <p:nvPr>
            <p:ph type="pic" sz="quarter" idx="27"/>
          </p:nvPr>
        </p:nvSpPr>
        <p:spPr>
          <a:xfrm>
            <a:off x="5444399" y="1926386"/>
            <a:ext cx="2543194" cy="1782000"/>
          </a:xfrm>
        </p:spPr>
        <p:txBody>
          <a:bodyPr/>
          <a:lstStyle>
            <a:lvl1pPr>
              <a:defRPr/>
            </a:lvl1pPr>
          </a:lstStyle>
          <a:p>
            <a:r>
              <a:rPr lang="de-DE"/>
              <a:t>Bild durch Klicken auf Symbol hinzufügen</a:t>
            </a:r>
            <a:endParaRPr lang="de-DE" dirty="0"/>
          </a:p>
        </p:txBody>
      </p:sp>
      <p:sp>
        <p:nvSpPr>
          <p:cNvPr id="65" name="Bildplatzhalter 11">
            <a:extLst>
              <a:ext uri="{FF2B5EF4-FFF2-40B4-BE49-F238E27FC236}">
                <a16:creationId xmlns:a16="http://schemas.microsoft.com/office/drawing/2014/main" id="{3B90F5B3-37B3-4F85-9E4B-BC07AF0E064D}"/>
              </a:ext>
            </a:extLst>
          </p:cNvPr>
          <p:cNvSpPr>
            <a:spLocks noGrp="1"/>
          </p:cNvSpPr>
          <p:nvPr>
            <p:ph type="pic" sz="quarter" idx="28"/>
          </p:nvPr>
        </p:nvSpPr>
        <p:spPr>
          <a:xfrm>
            <a:off x="5444399" y="3852772"/>
            <a:ext cx="2543194" cy="1782000"/>
          </a:xfrm>
        </p:spPr>
        <p:txBody>
          <a:bodyPr/>
          <a:lstStyle>
            <a:lvl1pPr>
              <a:defRPr/>
            </a:lvl1pPr>
          </a:lstStyle>
          <a:p>
            <a:r>
              <a:rPr lang="de-DE"/>
              <a:t>Bild durch Klicken auf Symbol hinzufügen</a:t>
            </a:r>
            <a:endParaRPr lang="de-DE" dirty="0"/>
          </a:p>
        </p:txBody>
      </p:sp>
      <p:sp>
        <p:nvSpPr>
          <p:cNvPr id="66" name="Bildplatzhalter 11">
            <a:extLst>
              <a:ext uri="{FF2B5EF4-FFF2-40B4-BE49-F238E27FC236}">
                <a16:creationId xmlns:a16="http://schemas.microsoft.com/office/drawing/2014/main" id="{208EE396-4F46-440F-A6F2-4D39C3824FB5}"/>
              </a:ext>
            </a:extLst>
          </p:cNvPr>
          <p:cNvSpPr>
            <a:spLocks noGrp="1"/>
          </p:cNvSpPr>
          <p:nvPr>
            <p:ph type="pic" sz="quarter" idx="29"/>
          </p:nvPr>
        </p:nvSpPr>
        <p:spPr>
          <a:xfrm>
            <a:off x="5444399" y="5779157"/>
            <a:ext cx="2543194" cy="1782000"/>
          </a:xfrm>
        </p:spPr>
        <p:txBody>
          <a:bodyPr/>
          <a:lstStyle>
            <a:lvl1pPr>
              <a:defRPr/>
            </a:lvl1pPr>
          </a:lstStyle>
          <a:p>
            <a:r>
              <a:rPr lang="de-DE"/>
              <a:t>Bild durch Klicken auf Symbol hinzufügen</a:t>
            </a:r>
            <a:endParaRPr lang="de-DE" dirty="0"/>
          </a:p>
        </p:txBody>
      </p:sp>
      <p:sp>
        <p:nvSpPr>
          <p:cNvPr id="67" name="Bildplatzhalter 11">
            <a:extLst>
              <a:ext uri="{FF2B5EF4-FFF2-40B4-BE49-F238E27FC236}">
                <a16:creationId xmlns:a16="http://schemas.microsoft.com/office/drawing/2014/main" id="{B4DA2EB7-E4A0-4F59-B09E-A37AF3D1E84E}"/>
              </a:ext>
            </a:extLst>
          </p:cNvPr>
          <p:cNvSpPr>
            <a:spLocks noGrp="1"/>
          </p:cNvSpPr>
          <p:nvPr>
            <p:ph type="pic" sz="quarter" idx="30"/>
          </p:nvPr>
        </p:nvSpPr>
        <p:spPr>
          <a:xfrm>
            <a:off x="8164653" y="0"/>
            <a:ext cx="2543194" cy="1782000"/>
          </a:xfrm>
        </p:spPr>
        <p:txBody>
          <a:bodyPr/>
          <a:lstStyle>
            <a:lvl1pPr>
              <a:defRPr/>
            </a:lvl1pPr>
          </a:lstStyle>
          <a:p>
            <a:r>
              <a:rPr lang="de-DE"/>
              <a:t>Bild durch Klicken auf Symbol hinzufügen</a:t>
            </a:r>
            <a:endParaRPr lang="de-DE" dirty="0"/>
          </a:p>
        </p:txBody>
      </p:sp>
      <p:sp>
        <p:nvSpPr>
          <p:cNvPr id="68" name="Bildplatzhalter 11">
            <a:extLst>
              <a:ext uri="{FF2B5EF4-FFF2-40B4-BE49-F238E27FC236}">
                <a16:creationId xmlns:a16="http://schemas.microsoft.com/office/drawing/2014/main" id="{3F779688-FF71-46BB-A8E4-1EB1990CCE23}"/>
              </a:ext>
            </a:extLst>
          </p:cNvPr>
          <p:cNvSpPr>
            <a:spLocks noGrp="1"/>
          </p:cNvSpPr>
          <p:nvPr>
            <p:ph type="pic" sz="quarter" idx="31"/>
          </p:nvPr>
        </p:nvSpPr>
        <p:spPr>
          <a:xfrm>
            <a:off x="8164653" y="1926386"/>
            <a:ext cx="2543194" cy="1782000"/>
          </a:xfrm>
        </p:spPr>
        <p:txBody>
          <a:bodyPr/>
          <a:lstStyle>
            <a:lvl1pPr>
              <a:defRPr/>
            </a:lvl1pPr>
          </a:lstStyle>
          <a:p>
            <a:r>
              <a:rPr lang="de-DE"/>
              <a:t>Bild durch Klicken auf Symbol hinzufügen</a:t>
            </a:r>
            <a:endParaRPr lang="de-DE" dirty="0"/>
          </a:p>
        </p:txBody>
      </p:sp>
      <p:sp>
        <p:nvSpPr>
          <p:cNvPr id="69" name="Bildplatzhalter 11">
            <a:extLst>
              <a:ext uri="{FF2B5EF4-FFF2-40B4-BE49-F238E27FC236}">
                <a16:creationId xmlns:a16="http://schemas.microsoft.com/office/drawing/2014/main" id="{904CE7FF-21BA-4012-A622-C0B6C1A8CDBF}"/>
              </a:ext>
            </a:extLst>
          </p:cNvPr>
          <p:cNvSpPr>
            <a:spLocks noGrp="1"/>
          </p:cNvSpPr>
          <p:nvPr>
            <p:ph type="pic" sz="quarter" idx="32"/>
          </p:nvPr>
        </p:nvSpPr>
        <p:spPr>
          <a:xfrm>
            <a:off x="8164653" y="3852772"/>
            <a:ext cx="2543194" cy="1782000"/>
          </a:xfrm>
        </p:spPr>
        <p:txBody>
          <a:bodyPr/>
          <a:lstStyle>
            <a:lvl1pPr>
              <a:defRPr/>
            </a:lvl1pPr>
          </a:lstStyle>
          <a:p>
            <a:r>
              <a:rPr lang="de-DE"/>
              <a:t>Bild durch Klicken auf Symbol hinzufügen</a:t>
            </a:r>
            <a:endParaRPr lang="de-DE" dirty="0"/>
          </a:p>
        </p:txBody>
      </p:sp>
      <p:sp>
        <p:nvSpPr>
          <p:cNvPr id="70" name="Bildplatzhalter 11">
            <a:extLst>
              <a:ext uri="{FF2B5EF4-FFF2-40B4-BE49-F238E27FC236}">
                <a16:creationId xmlns:a16="http://schemas.microsoft.com/office/drawing/2014/main" id="{78F5C5AF-C40E-4194-81BF-466A9EF881C5}"/>
              </a:ext>
            </a:extLst>
          </p:cNvPr>
          <p:cNvSpPr>
            <a:spLocks noGrp="1"/>
          </p:cNvSpPr>
          <p:nvPr>
            <p:ph type="pic" sz="quarter" idx="33"/>
          </p:nvPr>
        </p:nvSpPr>
        <p:spPr>
          <a:xfrm>
            <a:off x="8164653" y="5779157"/>
            <a:ext cx="2543194" cy="1782000"/>
          </a:xfrm>
        </p:spPr>
        <p:txBody>
          <a:bodyPr/>
          <a:lstStyle>
            <a:lvl1pPr>
              <a:defRPr/>
            </a:lvl1pPr>
          </a:lstStyle>
          <a:p>
            <a:r>
              <a:rPr lang="de-DE"/>
              <a:t>Bild durch Klicken auf Symbol hinzufügen</a:t>
            </a:r>
            <a:endParaRPr lang="de-DE" dirty="0"/>
          </a:p>
        </p:txBody>
      </p:sp>
      <p:sp>
        <p:nvSpPr>
          <p:cNvPr id="71" name="Bildplatzhalter 11">
            <a:extLst>
              <a:ext uri="{FF2B5EF4-FFF2-40B4-BE49-F238E27FC236}">
                <a16:creationId xmlns:a16="http://schemas.microsoft.com/office/drawing/2014/main" id="{A28E215E-BEF1-4B67-8647-5D3CB6D35D4A}"/>
              </a:ext>
            </a:extLst>
          </p:cNvPr>
          <p:cNvSpPr>
            <a:spLocks noGrp="1"/>
          </p:cNvSpPr>
          <p:nvPr>
            <p:ph type="pic" sz="quarter" idx="34"/>
          </p:nvPr>
        </p:nvSpPr>
        <p:spPr>
          <a:xfrm>
            <a:off x="10893045" y="0"/>
            <a:ext cx="2543194" cy="1782000"/>
          </a:xfrm>
        </p:spPr>
        <p:txBody>
          <a:bodyPr/>
          <a:lstStyle>
            <a:lvl1pPr>
              <a:defRPr/>
            </a:lvl1pPr>
          </a:lstStyle>
          <a:p>
            <a:r>
              <a:rPr lang="de-DE"/>
              <a:t>Bild durch Klicken auf Symbol hinzufügen</a:t>
            </a:r>
            <a:endParaRPr lang="de-DE" dirty="0"/>
          </a:p>
        </p:txBody>
      </p:sp>
      <p:sp>
        <p:nvSpPr>
          <p:cNvPr id="72" name="Bildplatzhalter 11">
            <a:extLst>
              <a:ext uri="{FF2B5EF4-FFF2-40B4-BE49-F238E27FC236}">
                <a16:creationId xmlns:a16="http://schemas.microsoft.com/office/drawing/2014/main" id="{7BDA88F0-D83F-49D9-8C39-7DAE904E68B1}"/>
              </a:ext>
            </a:extLst>
          </p:cNvPr>
          <p:cNvSpPr>
            <a:spLocks noGrp="1"/>
          </p:cNvSpPr>
          <p:nvPr>
            <p:ph type="pic" sz="quarter" idx="35"/>
          </p:nvPr>
        </p:nvSpPr>
        <p:spPr>
          <a:xfrm>
            <a:off x="10893045" y="1926386"/>
            <a:ext cx="2543194" cy="1782000"/>
          </a:xfrm>
        </p:spPr>
        <p:txBody>
          <a:bodyPr/>
          <a:lstStyle>
            <a:lvl1pPr>
              <a:defRPr/>
            </a:lvl1pPr>
          </a:lstStyle>
          <a:p>
            <a:r>
              <a:rPr lang="de-DE"/>
              <a:t>Bild durch Klicken auf Symbol hinzufügen</a:t>
            </a:r>
            <a:endParaRPr lang="de-DE" dirty="0"/>
          </a:p>
        </p:txBody>
      </p:sp>
      <p:sp>
        <p:nvSpPr>
          <p:cNvPr id="73" name="Bildplatzhalter 11">
            <a:extLst>
              <a:ext uri="{FF2B5EF4-FFF2-40B4-BE49-F238E27FC236}">
                <a16:creationId xmlns:a16="http://schemas.microsoft.com/office/drawing/2014/main" id="{7E47571E-340E-4A66-9E0B-233AC510A3DD}"/>
              </a:ext>
            </a:extLst>
          </p:cNvPr>
          <p:cNvSpPr>
            <a:spLocks noGrp="1"/>
          </p:cNvSpPr>
          <p:nvPr>
            <p:ph type="pic" sz="quarter" idx="36"/>
          </p:nvPr>
        </p:nvSpPr>
        <p:spPr>
          <a:xfrm>
            <a:off x="10893045" y="3852772"/>
            <a:ext cx="2543194" cy="1782000"/>
          </a:xfrm>
        </p:spPr>
        <p:txBody>
          <a:bodyPr/>
          <a:lstStyle>
            <a:lvl1pPr>
              <a:defRPr/>
            </a:lvl1pPr>
          </a:lstStyle>
          <a:p>
            <a:r>
              <a:rPr lang="de-DE"/>
              <a:t>Bild durch Klicken auf Symbol hinzufügen</a:t>
            </a:r>
            <a:endParaRPr lang="de-DE" dirty="0"/>
          </a:p>
        </p:txBody>
      </p:sp>
      <p:sp>
        <p:nvSpPr>
          <p:cNvPr id="74" name="Bildplatzhalter 11">
            <a:extLst>
              <a:ext uri="{FF2B5EF4-FFF2-40B4-BE49-F238E27FC236}">
                <a16:creationId xmlns:a16="http://schemas.microsoft.com/office/drawing/2014/main" id="{165ABD32-2FD6-4A8B-926B-69FD2D46859B}"/>
              </a:ext>
            </a:extLst>
          </p:cNvPr>
          <p:cNvSpPr>
            <a:spLocks noGrp="1"/>
          </p:cNvSpPr>
          <p:nvPr>
            <p:ph type="pic" sz="quarter" idx="37"/>
          </p:nvPr>
        </p:nvSpPr>
        <p:spPr>
          <a:xfrm>
            <a:off x="10893045" y="5779157"/>
            <a:ext cx="2543194" cy="1782000"/>
          </a:xfrm>
        </p:spPr>
        <p:txBody>
          <a:bodyPr/>
          <a:lstStyle>
            <a:lvl1pPr>
              <a:defRPr/>
            </a:lvl1pPr>
          </a:lstStyle>
          <a:p>
            <a:r>
              <a:rPr lang="de-DE"/>
              <a:t>Bild durch Klicken auf Symbol hinzufügen</a:t>
            </a:r>
            <a:endParaRPr lang="de-DE" dirty="0"/>
          </a:p>
        </p:txBody>
      </p:sp>
      <p:sp>
        <p:nvSpPr>
          <p:cNvPr id="48" name="Titel 1"/>
          <p:cNvSpPr>
            <a:spLocks noGrp="1"/>
          </p:cNvSpPr>
          <p:nvPr>
            <p:ph type="title"/>
          </p:nvPr>
        </p:nvSpPr>
        <p:spPr bwMode="gray">
          <a:xfrm>
            <a:off x="7783205" y="4580710"/>
            <a:ext cx="5656570" cy="1215305"/>
          </a:xfrm>
          <a:prstGeom prst="callout1">
            <a:avLst>
              <a:gd name="adj1" fmla="val -50"/>
              <a:gd name="adj2" fmla="val -11"/>
              <a:gd name="adj3" fmla="val 207"/>
              <a:gd name="adj4" fmla="val 100230"/>
            </a:avLst>
          </a:prstGeom>
          <a:solidFill>
            <a:schemeClr val="accent1">
              <a:alpha val="85000"/>
            </a:schemeClr>
          </a:solidFill>
          <a:ln w="25400">
            <a:solidFill>
              <a:schemeClr val="bg1"/>
            </a:solidFill>
          </a:ln>
        </p:spPr>
        <p:txBody>
          <a:bodyPr lIns="216000" tIns="108000" rIns="378000" bIns="108000">
            <a:spAutoFit/>
          </a:bodyPr>
          <a:lstStyle>
            <a:lvl1pPr algn="r">
              <a:defRPr sz="3600">
                <a:solidFill>
                  <a:schemeClr val="bg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27602476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Tabelle/Text">
    <p:spTree>
      <p:nvGrpSpPr>
        <p:cNvPr id="1" name=""/>
        <p:cNvGrpSpPr/>
        <p:nvPr/>
      </p:nvGrpSpPr>
      <p:grpSpPr>
        <a:xfrm>
          <a:off x="0" y="0"/>
          <a:ext cx="0" cy="0"/>
          <a:chOff x="0" y="0"/>
          <a:chExt cx="0" cy="0"/>
        </a:xfrm>
      </p:grpSpPr>
      <p:sp>
        <p:nvSpPr>
          <p:cNvPr id="11" name="Rechteck 10"/>
          <p:cNvSpPr/>
          <p:nvPr userDrawn="1"/>
        </p:nvSpPr>
        <p:spPr bwMode="white">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a:t>Titelmasterformat durch Klicken bearbeiten</a:t>
            </a:r>
            <a:endParaRPr lang="en-US" dirty="0"/>
          </a:p>
        </p:txBody>
      </p:sp>
      <p:sp>
        <p:nvSpPr>
          <p:cNvPr id="4" name="Footer Placeholder 3"/>
          <p:cNvSpPr>
            <a:spLocks noGrp="1"/>
          </p:cNvSpPr>
          <p:nvPr>
            <p:ph type="ftr" sz="quarter" idx="11"/>
          </p:nvPr>
        </p:nvSpPr>
        <p:spPr/>
        <p:txBody>
          <a:bodyPr/>
          <a:lstStyle/>
          <a:p>
            <a:r>
              <a:rPr lang="de-DE"/>
              <a:t>© WFBB (2024) | Für Ihren Erfolg in Brandenburg</a:t>
            </a:r>
          </a:p>
        </p:txBody>
      </p:sp>
      <p:sp>
        <p:nvSpPr>
          <p:cNvPr id="5" name="Slide Number Placeholder 4"/>
          <p:cNvSpPr>
            <a:spLocks noGrp="1"/>
          </p:cNvSpPr>
          <p:nvPr>
            <p:ph type="sldNum" sz="quarter" idx="12"/>
          </p:nvPr>
        </p:nvSpPr>
        <p:spPr/>
        <p:txBody>
          <a:bodyPr/>
          <a:lstStyle/>
          <a:p>
            <a:fld id="{F2A98B89-BBCC-447F-ABDD-EF7AB81DAA94}" type="slidenum">
              <a:rPr lang="de-DE" smtClean="0"/>
              <a:t>‹Nr.›</a:t>
            </a:fld>
            <a:endParaRPr lang="de-DE"/>
          </a:p>
        </p:txBody>
      </p:sp>
      <p:sp>
        <p:nvSpPr>
          <p:cNvPr id="6"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8" name="Bildplatzhalter 7"/>
          <p:cNvSpPr>
            <a:spLocks noGrp="1"/>
          </p:cNvSpPr>
          <p:nvPr>
            <p:ph type="pic" sz="quarter" idx="14"/>
          </p:nvPr>
        </p:nvSpPr>
        <p:spPr bwMode="gray">
          <a:xfrm>
            <a:off x="474932" y="1547813"/>
            <a:ext cx="6878389" cy="5472112"/>
          </a:xfrm>
          <a:ln w="12700">
            <a:solidFill>
              <a:schemeClr val="accent4"/>
            </a:solidFill>
          </a:ln>
        </p:spPr>
        <p:txBody>
          <a:bodyPr/>
          <a:lstStyle/>
          <a:p>
            <a:r>
              <a:rPr lang="de-DE"/>
              <a:t>Bild durch Klicken auf Symbol hinzufügen</a:t>
            </a:r>
            <a:endParaRPr lang="de-DE" dirty="0"/>
          </a:p>
        </p:txBody>
      </p:sp>
      <p:sp>
        <p:nvSpPr>
          <p:cNvPr id="10" name="Tabellenplatzhalter 9"/>
          <p:cNvSpPr>
            <a:spLocks noGrp="1"/>
          </p:cNvSpPr>
          <p:nvPr>
            <p:ph type="tbl" sz="quarter" idx="15"/>
          </p:nvPr>
        </p:nvSpPr>
        <p:spPr>
          <a:xfrm>
            <a:off x="7816022" y="1547813"/>
            <a:ext cx="5148821" cy="4032592"/>
          </a:xfrm>
        </p:spPr>
        <p:txBody>
          <a:bodyPr/>
          <a:lstStyle/>
          <a:p>
            <a:r>
              <a:rPr lang="de-DE"/>
              <a:t>Tabelle durch Klicken auf Symbol hinzufügen</a:t>
            </a:r>
            <a:endParaRPr lang="de-DE" dirty="0"/>
          </a:p>
        </p:txBody>
      </p:sp>
      <p:sp>
        <p:nvSpPr>
          <p:cNvPr id="12" name="Textplatzhalter 11"/>
          <p:cNvSpPr>
            <a:spLocks noGrp="1"/>
          </p:cNvSpPr>
          <p:nvPr>
            <p:ph type="body" sz="quarter" idx="16" hasCustomPrompt="1"/>
          </p:nvPr>
        </p:nvSpPr>
        <p:spPr>
          <a:xfrm>
            <a:off x="7816022" y="5738949"/>
            <a:ext cx="5148821" cy="1280976"/>
          </a:xfrm>
        </p:spPr>
        <p:txBody>
          <a:bodyPr anchor="b" anchorCtr="0">
            <a:noAutofit/>
          </a:bodyPr>
          <a:lstStyle>
            <a:lvl1pPr>
              <a:defRPr sz="1200" b="1">
                <a:solidFill>
                  <a:schemeClr val="accent1"/>
                </a:solidFill>
                <a:latin typeface="+mn-lt"/>
              </a:defRPr>
            </a:lvl1pPr>
            <a:lvl2pPr>
              <a:spcBef>
                <a:spcPts val="0"/>
              </a:spcBef>
              <a:defRPr sz="1200">
                <a:latin typeface="+mn-lt"/>
              </a:defRPr>
            </a:lvl2pPr>
            <a:lvl3pPr marL="177800" indent="-161925">
              <a:spcBef>
                <a:spcPts val="0"/>
              </a:spcBef>
              <a:defRPr sz="1200">
                <a:latin typeface="+mn-lt"/>
              </a:defRPr>
            </a:lvl3pPr>
            <a:lvl4pPr marL="361950" indent="-184150">
              <a:spcBef>
                <a:spcPts val="0"/>
              </a:spcBef>
              <a:defRPr sz="1200">
                <a:latin typeface="+mn-lt"/>
              </a:defRPr>
            </a:lvl4pPr>
            <a:lvl5pPr marL="539750" indent="-177800">
              <a:spcBef>
                <a:spcPts val="0"/>
              </a:spcBef>
              <a:defRPr sz="1200">
                <a:latin typeface="+mn-lt"/>
              </a:defRPr>
            </a:lvl5pPr>
            <a:lvl6pPr>
              <a:spcBef>
                <a:spcPts val="0"/>
              </a:spcBef>
              <a:defRPr sz="1200"/>
            </a:lvl6pPr>
            <a:lvl7pPr marL="269875" indent="-269875">
              <a:spcBef>
                <a:spcPts val="0"/>
              </a:spcBef>
              <a:defRPr sz="1200"/>
            </a:lvl7pPr>
            <a:lvl8pPr marL="447675" indent="-177800">
              <a:spcBef>
                <a:spcPts val="0"/>
              </a:spcBef>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a:p>
            <a:pPr lvl="4"/>
            <a:endParaRPr lang="de-DE" dirty="0"/>
          </a:p>
        </p:txBody>
      </p:sp>
    </p:spTree>
    <p:extLst>
      <p:ext uri="{BB962C8B-B14F-4D97-AF65-F5344CB8AC3E}">
        <p14:creationId xmlns:p14="http://schemas.microsoft.com/office/powerpoint/2010/main" val="282707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B-Karte_Anschnitt/Tex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765987F-F411-46D8-8875-23E61C50DBE2}"/>
              </a:ext>
            </a:extLst>
          </p:cNvPr>
          <p:cNvSpPr/>
          <p:nvPr userDrawn="1"/>
        </p:nvSpPr>
        <p:spPr bwMode="white">
          <a:xfrm>
            <a:off x="1" y="7019925"/>
            <a:ext cx="13439775" cy="53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9" name="Inhaltsplatzhalter 8"/>
          <p:cNvSpPr>
            <a:spLocks noGrp="1"/>
          </p:cNvSpPr>
          <p:nvPr>
            <p:ph sz="quarter" idx="16"/>
          </p:nvPr>
        </p:nvSpPr>
        <p:spPr>
          <a:xfrm>
            <a:off x="7444030" y="1547812"/>
            <a:ext cx="5520812"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Bildplatzhalter 13"/>
          <p:cNvSpPr>
            <a:spLocks noGrp="1"/>
          </p:cNvSpPr>
          <p:nvPr>
            <p:ph type="pic" sz="quarter" idx="14"/>
          </p:nvPr>
        </p:nvSpPr>
        <p:spPr>
          <a:xfrm>
            <a:off x="0" y="1475868"/>
            <a:ext cx="7149904" cy="5616000"/>
          </a:xfrm>
        </p:spPr>
        <p:txBody>
          <a:bodyPr/>
          <a:lstStyle/>
          <a:p>
            <a:r>
              <a:rPr lang="de-DE"/>
              <a:t>Bild durch Klicken auf Symbol hinzufügen</a:t>
            </a:r>
            <a:endParaRPr lang="de-DE" dirty="0"/>
          </a:p>
        </p:txBody>
      </p:sp>
      <p:sp>
        <p:nvSpPr>
          <p:cNvPr id="10" name="Textplatzhalter 16"/>
          <p:cNvSpPr>
            <a:spLocks noGrp="1"/>
          </p:cNvSpPr>
          <p:nvPr>
            <p:ph type="body" sz="quarter" idx="15" hasCustomPrompt="1"/>
          </p:nvPr>
        </p:nvSpPr>
        <p:spPr>
          <a:xfrm rot="16200000">
            <a:off x="-1768602" y="5069727"/>
            <a:ext cx="3718800" cy="181592"/>
          </a:xfrm>
          <a:solidFill>
            <a:schemeClr val="accent4">
              <a:alpha val="60000"/>
            </a:schemeClr>
          </a:solidFill>
        </p:spPr>
        <p:txBody>
          <a:bodyPr lIns="36000" anchor="ctr" anchorCtr="0">
            <a:noAutofit/>
          </a:bodyPr>
          <a:lstStyle>
            <a:lvl1pPr>
              <a:defRPr sz="600" b="0" i="0" baseline="0">
                <a:solidFill>
                  <a:schemeClr val="accent4">
                    <a:lumMod val="50000"/>
                  </a:schemeClr>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Tree>
    <p:extLst>
      <p:ext uri="{BB962C8B-B14F-4D97-AF65-F5344CB8AC3E}">
        <p14:creationId xmlns:p14="http://schemas.microsoft.com/office/powerpoint/2010/main" val="3120433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B-Karte_freigestellt/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10"/>
          </p:nvPr>
        </p:nvSpPr>
        <p:spPr/>
        <p:txBody>
          <a:bodyPr/>
          <a:lstStyle/>
          <a:p>
            <a:r>
              <a:rPr lang="de-DE"/>
              <a:t>© WFBB (2024) | Für Ihren Erfolg in Brandenburg</a:t>
            </a:r>
            <a:endParaRPr lang="de-DE" dirty="0"/>
          </a:p>
        </p:txBody>
      </p:sp>
      <p:sp>
        <p:nvSpPr>
          <p:cNvPr id="4" name="Foliennummernplatzhalter 3"/>
          <p:cNvSpPr>
            <a:spLocks noGrp="1"/>
          </p:cNvSpPr>
          <p:nvPr>
            <p:ph type="sldNum" sz="quarter" idx="11"/>
          </p:nvPr>
        </p:nvSpPr>
        <p:spPr/>
        <p:txBody>
          <a:bodyPr/>
          <a:lstStyle/>
          <a:p>
            <a:fld id="{F2A98B89-BBCC-447F-ABDD-EF7AB81DAA94}" type="slidenum">
              <a:rPr lang="de-DE" smtClean="0"/>
              <a:pPr/>
              <a:t>‹Nr.›</a:t>
            </a:fld>
            <a:endParaRPr lang="de-DE"/>
          </a:p>
        </p:txBody>
      </p:sp>
      <p:sp>
        <p:nvSpPr>
          <p:cNvPr id="11"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9" name="Inhaltsplatzhalter 8"/>
          <p:cNvSpPr>
            <a:spLocks noGrp="1"/>
          </p:cNvSpPr>
          <p:nvPr>
            <p:ph sz="quarter" idx="16"/>
          </p:nvPr>
        </p:nvSpPr>
        <p:spPr>
          <a:xfrm>
            <a:off x="7444030" y="1547812"/>
            <a:ext cx="5520812"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Bildplatzhalter 13"/>
          <p:cNvSpPr>
            <a:spLocks noGrp="1"/>
          </p:cNvSpPr>
          <p:nvPr>
            <p:ph type="pic" sz="quarter" idx="14"/>
          </p:nvPr>
        </p:nvSpPr>
        <p:spPr>
          <a:xfrm>
            <a:off x="271515" y="1476000"/>
            <a:ext cx="6878389" cy="5616000"/>
          </a:xfrm>
        </p:spPr>
        <p:txBody>
          <a:bodyPr/>
          <a:lstStyle/>
          <a:p>
            <a:r>
              <a:rPr lang="de-DE"/>
              <a:t>Bild durch Klicken auf Symbol hinzufügen</a:t>
            </a:r>
            <a:endParaRPr lang="de-DE" dirty="0"/>
          </a:p>
        </p:txBody>
      </p:sp>
      <p:sp>
        <p:nvSpPr>
          <p:cNvPr id="10" name="Textplatzhalter 16"/>
          <p:cNvSpPr>
            <a:spLocks noGrp="1"/>
          </p:cNvSpPr>
          <p:nvPr>
            <p:ph type="body" sz="quarter" idx="15" hasCustomPrompt="1"/>
          </p:nvPr>
        </p:nvSpPr>
        <p:spPr>
          <a:xfrm>
            <a:off x="474934" y="6875813"/>
            <a:ext cx="6665345" cy="144113"/>
          </a:xfrm>
          <a:noFill/>
        </p:spPr>
        <p:txBody>
          <a:bodyPr lIns="36000" anchor="b" anchorCtr="0">
            <a:noAutofit/>
          </a:bodyPr>
          <a:lstStyle>
            <a:lvl1pPr>
              <a:defRPr sz="800" b="0" i="0" baseline="0">
                <a:solidFill>
                  <a:schemeClr val="accent4">
                    <a:lumMod val="50000"/>
                  </a:schemeClr>
                </a:solidFill>
                <a:latin typeface="+mn-lt"/>
              </a:defRPr>
            </a:lvl1pPr>
            <a:lvl2pPr>
              <a:defRPr sz="800" b="0" i="0">
                <a:solidFill>
                  <a:schemeClr val="tx1"/>
                </a:solidFill>
                <a:latin typeface="+mn-lt"/>
              </a:defRPr>
            </a:lvl2pPr>
            <a:lvl3pPr>
              <a:defRPr sz="800" b="0" i="0">
                <a:solidFill>
                  <a:schemeClr val="tx1"/>
                </a:solidFill>
                <a:latin typeface="+mn-lt"/>
              </a:defRPr>
            </a:lvl3pPr>
            <a:lvl4pPr>
              <a:defRPr sz="800" b="0" i="0">
                <a:solidFill>
                  <a:schemeClr val="tx1"/>
                </a:solidFill>
                <a:latin typeface="+mn-lt"/>
              </a:defRPr>
            </a:lvl4pPr>
            <a:lvl5pPr>
              <a:defRPr sz="800" b="0" i="0">
                <a:solidFill>
                  <a:schemeClr val="tx1"/>
                </a:solidFill>
                <a:latin typeface="+mn-lt"/>
              </a:defRPr>
            </a:lvl5pPr>
          </a:lstStyle>
          <a:p>
            <a:pPr lvl="0"/>
            <a:r>
              <a:rPr lang="de-DE" dirty="0"/>
              <a:t>Bildunterschrift</a:t>
            </a:r>
          </a:p>
        </p:txBody>
      </p:sp>
    </p:spTree>
    <p:extLst>
      <p:ext uri="{BB962C8B-B14F-4D97-AF65-F5344CB8AC3E}">
        <p14:creationId xmlns:p14="http://schemas.microsoft.com/office/powerpoint/2010/main" val="813719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für vie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hasCustomPrompt="1"/>
          </p:nvPr>
        </p:nvSpPr>
        <p:spPr/>
        <p:txBody>
          <a:bodyPr/>
          <a:lstStyle>
            <a:lvl1pPr>
              <a:defRPr sz="1600"/>
            </a:lvl1pPr>
            <a:lvl2pPr>
              <a:defRPr sz="1200"/>
            </a:lvl2pPr>
            <a:lvl3pPr>
              <a:spcBef>
                <a:spcPts val="0"/>
              </a:spcBef>
              <a:defRPr sz="1200"/>
            </a:lvl3pPr>
            <a:lvl4pPr>
              <a:spcBef>
                <a:spcPts val="0"/>
              </a:spcBef>
              <a:defRPr sz="1200"/>
            </a:lvl4pPr>
            <a:lvl5pPr>
              <a:spcBef>
                <a:spcPts val="0"/>
              </a:spcBef>
              <a:defRPr sz="1200"/>
            </a:lvl5pPr>
            <a:lvl6pPr>
              <a:defRPr sz="1600"/>
            </a:lvl6pPr>
            <a:lvl7pPr>
              <a:spcBef>
                <a:spcPts val="0"/>
              </a:spcBef>
              <a:defRPr sz="1200"/>
            </a:lvl7pPr>
            <a:lvl8pPr>
              <a:spcBef>
                <a:spcPts val="0"/>
              </a:spcBef>
              <a:defRPr sz="1200"/>
            </a:lvl8pPr>
            <a:lvl9pPr>
              <a:defRPr sz="14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5" name="Footer Placeholder 4"/>
          <p:cNvSpPr>
            <a:spLocks noGrp="1"/>
          </p:cNvSpPr>
          <p:nvPr>
            <p:ph type="ftr" sz="quarter" idx="11"/>
          </p:nvPr>
        </p:nvSpPr>
        <p:spPr bwMode="gray"/>
        <p:txBody>
          <a:bodyPr/>
          <a:lstStyle/>
          <a:p>
            <a:r>
              <a:rPr lang="de-DE"/>
              <a:t>© WFBB (2024) | Für Ihren Erfolg in Brandenburg</a:t>
            </a:r>
            <a:endParaRPr lang="de-DE" dirty="0"/>
          </a:p>
        </p:txBody>
      </p:sp>
      <p:sp>
        <p:nvSpPr>
          <p:cNvPr id="6" name="Slide Number Placeholder 5"/>
          <p:cNvSpPr>
            <a:spLocks noGrp="1"/>
          </p:cNvSpPr>
          <p:nvPr>
            <p:ph type="sldNum" sz="quarter" idx="12"/>
          </p:nvPr>
        </p:nvSpPr>
        <p:spPr bwMode="gray"/>
        <p:txBody>
          <a:bodyPr/>
          <a:lstStyle/>
          <a:p>
            <a:fld id="{F2A98B89-BBCC-447F-ABDD-EF7AB81DAA94}" type="slidenum">
              <a:rPr lang="de-DE" smtClean="0"/>
              <a:t>‹Nr.›</a:t>
            </a:fld>
            <a:endParaRPr lang="de-DE"/>
          </a:p>
        </p:txBody>
      </p:sp>
      <p:sp>
        <p:nvSpPr>
          <p:cNvPr id="8"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Tree>
    <p:extLst>
      <p:ext uri="{BB962C8B-B14F-4D97-AF65-F5344CB8AC3E}">
        <p14:creationId xmlns:p14="http://schemas.microsoft.com/office/powerpoint/2010/main" val="250688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lakativer Tex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C4EA960-322E-4954-926D-54A0B858A74D}"/>
              </a:ext>
            </a:extLst>
          </p:cNvPr>
          <p:cNvSpPr/>
          <p:nvPr userDrawn="1"/>
        </p:nvSpPr>
        <p:spPr bwMode="white">
          <a:xfrm>
            <a:off x="527050" y="1187450"/>
            <a:ext cx="12385675" cy="5832475"/>
          </a:xfrm>
          <a:prstGeom prst="rect">
            <a:avLst/>
          </a:prstGeom>
          <a:solidFill>
            <a:srgbClr val="E7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4" name="Rechteck 3">
            <a:extLst>
              <a:ext uri="{FF2B5EF4-FFF2-40B4-BE49-F238E27FC236}">
                <a16:creationId xmlns:a16="http://schemas.microsoft.com/office/drawing/2014/main" id="{6CEEB34B-DDD5-4A61-85EE-9E235CF7EEDC}"/>
              </a:ext>
            </a:extLst>
          </p:cNvPr>
          <p:cNvSpPr/>
          <p:nvPr userDrawn="1"/>
        </p:nvSpPr>
        <p:spPr bwMode="white">
          <a:xfrm>
            <a:off x="0" y="466725"/>
            <a:ext cx="619125"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cxnSp>
        <p:nvCxnSpPr>
          <p:cNvPr id="5" name="Gerader Verbinder 4">
            <a:extLst>
              <a:ext uri="{FF2B5EF4-FFF2-40B4-BE49-F238E27FC236}">
                <a16:creationId xmlns:a16="http://schemas.microsoft.com/office/drawing/2014/main" id="{A4F920E0-BF1A-43CB-8BF1-E9C45F08763D}"/>
              </a:ext>
            </a:extLst>
          </p:cNvPr>
          <p:cNvCxnSpPr>
            <a:cxnSpLocks/>
          </p:cNvCxnSpPr>
          <p:nvPr userDrawn="1"/>
        </p:nvCxnSpPr>
        <p:spPr>
          <a:xfrm>
            <a:off x="527050" y="1187450"/>
            <a:ext cx="123856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platzhalter 6"/>
          <p:cNvSpPr>
            <a:spLocks noGrp="1"/>
          </p:cNvSpPr>
          <p:nvPr>
            <p:ph type="body" sz="quarter" idx="14"/>
          </p:nvPr>
        </p:nvSpPr>
        <p:spPr>
          <a:xfrm>
            <a:off x="527051" y="1187451"/>
            <a:ext cx="12385674" cy="5832475"/>
          </a:xfrm>
          <a:noFill/>
        </p:spPr>
        <p:txBody>
          <a:bodyPr anchor="ctr" anchorCtr="0"/>
          <a:lstStyle>
            <a:lvl1pPr algn="ctr">
              <a:spcBef>
                <a:spcPts val="0"/>
              </a:spcBef>
              <a:defRPr sz="4200" b="1">
                <a:solidFill>
                  <a:schemeClr val="accent2"/>
                </a:solidFill>
              </a:defRPr>
            </a:lvl1pPr>
            <a:lvl2pPr algn="ctr">
              <a:spcBef>
                <a:spcPts val="0"/>
              </a:spcBef>
              <a:defRPr sz="3600">
                <a:solidFill>
                  <a:srgbClr val="6C655B"/>
                </a:solidFill>
              </a:defRPr>
            </a:lvl2pPr>
            <a:lvl3pPr marL="269875" indent="-250825" algn="ctr">
              <a:spcBef>
                <a:spcPts val="0"/>
              </a:spcBef>
              <a:buFont typeface="Arial" panose="020B0604020202020204" pitchFamily="34" charset="0"/>
              <a:buChar char="•"/>
              <a:defRPr sz="3600" b="0">
                <a:solidFill>
                  <a:srgbClr val="6C655B"/>
                </a:solidFill>
              </a:defRPr>
            </a:lvl3pPr>
            <a:lvl4pPr marL="19955" indent="0" algn="ctr">
              <a:spcBef>
                <a:spcPts val="0"/>
              </a:spcBef>
              <a:buFontTx/>
              <a:buNone/>
              <a:defRPr sz="2500" b="0">
                <a:solidFill>
                  <a:schemeClr val="accent2"/>
                </a:solidFill>
              </a:defRPr>
            </a:lvl4pPr>
            <a:lvl5pPr marL="19955" indent="0" algn="ctr">
              <a:spcBef>
                <a:spcPts val="0"/>
              </a:spcBef>
              <a:buFontTx/>
              <a:buNone/>
              <a:defRPr sz="2500" b="0">
                <a:solidFill>
                  <a:srgbClr val="6C655B"/>
                </a:solidFill>
              </a:defRPr>
            </a:lvl5pPr>
            <a:lvl6pPr marL="447675" indent="-428625" algn="ctr">
              <a:spcBef>
                <a:spcPts val="0"/>
              </a:spcBef>
              <a:buClr>
                <a:schemeClr val="accent2"/>
              </a:buClr>
              <a:buFont typeface="Calibri" panose="020F0502020204030204" pitchFamily="34" charset="0"/>
              <a:buChar char="→"/>
              <a:defRPr sz="3200" b="0">
                <a:solidFill>
                  <a:schemeClr val="tx1"/>
                </a:solidFill>
              </a:defRPr>
            </a:lvl6pPr>
            <a:lvl7pPr marL="19955" indent="0" algn="ctr">
              <a:spcBef>
                <a:spcPts val="0"/>
              </a:spcBef>
              <a:buFontTx/>
              <a:buNone/>
              <a:defRPr sz="2400" b="0">
                <a:solidFill>
                  <a:srgbClr val="6C655B"/>
                </a:solidFill>
              </a:defRPr>
            </a:lvl7pPr>
            <a:lvl8pPr marL="19955" indent="0" algn="ctr">
              <a:spcBef>
                <a:spcPts val="0"/>
              </a:spcBef>
              <a:buFontTx/>
              <a:buNone/>
              <a:defRPr sz="2400" b="0">
                <a:solidFill>
                  <a:srgbClr val="6C655B"/>
                </a:solidFill>
              </a:defRPr>
            </a:lvl8pPr>
            <a:lvl9pPr marL="19955" indent="0" algn="ctr">
              <a:spcBef>
                <a:spcPts val="0"/>
              </a:spcBef>
              <a:buFontTx/>
              <a:buNone/>
              <a:defRPr sz="2400" b="0">
                <a:solidFill>
                  <a:srgbClr val="6C655B"/>
                </a:solidFill>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4">
            <a:extLst>
              <a:ext uri="{FF2B5EF4-FFF2-40B4-BE49-F238E27FC236}">
                <a16:creationId xmlns:a16="http://schemas.microsoft.com/office/drawing/2014/main" id="{0A4C9360-897B-4E8B-8AE5-CE4AAE995BAF}"/>
              </a:ext>
            </a:extLst>
          </p:cNvPr>
          <p:cNvSpPr>
            <a:spLocks noGrp="1"/>
          </p:cNvSpPr>
          <p:nvPr>
            <p:ph type="ftr" sz="quarter" idx="15"/>
          </p:nvPr>
        </p:nvSpPr>
        <p:spPr/>
        <p:txBody>
          <a:bodyPr/>
          <a:lstStyle>
            <a:lvl1pPr>
              <a:defRPr/>
            </a:lvl1pPr>
          </a:lstStyle>
          <a:p>
            <a:pPr>
              <a:defRPr/>
            </a:pPr>
            <a:r>
              <a:rPr lang="de-DE"/>
              <a:t>© WFBB (2020) | Titel der Präsentation</a:t>
            </a:r>
          </a:p>
        </p:txBody>
      </p:sp>
      <p:sp>
        <p:nvSpPr>
          <p:cNvPr id="8" name="Slide Number Placeholder 5">
            <a:extLst>
              <a:ext uri="{FF2B5EF4-FFF2-40B4-BE49-F238E27FC236}">
                <a16:creationId xmlns:a16="http://schemas.microsoft.com/office/drawing/2014/main" id="{08390BCD-364E-49B1-9191-B87E81AE112D}"/>
              </a:ext>
            </a:extLst>
          </p:cNvPr>
          <p:cNvSpPr>
            <a:spLocks noGrp="1"/>
          </p:cNvSpPr>
          <p:nvPr>
            <p:ph type="sldNum" sz="quarter" idx="16"/>
          </p:nvPr>
        </p:nvSpPr>
        <p:spPr/>
        <p:txBody>
          <a:bodyPr/>
          <a:lstStyle>
            <a:lvl1pPr>
              <a:defRPr/>
            </a:lvl1pPr>
          </a:lstStyle>
          <a:p>
            <a:pPr>
              <a:defRPr/>
            </a:pPr>
            <a:fld id="{5E501FB1-6801-4C4E-BCF3-77CECD8C60E0}" type="slidenum">
              <a:rPr lang="de-DE"/>
              <a:pPr>
                <a:defRPr/>
              </a:pPr>
              <a:t>‹Nr.›</a:t>
            </a:fld>
            <a:endParaRPr lang="de-DE"/>
          </a:p>
        </p:txBody>
      </p:sp>
    </p:spTree>
    <p:extLst>
      <p:ext uri="{BB962C8B-B14F-4D97-AF65-F5344CB8AC3E}">
        <p14:creationId xmlns:p14="http://schemas.microsoft.com/office/powerpoint/2010/main" val="2538361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 für viel Text (zweispalti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hasCustomPrompt="1"/>
          </p:nvPr>
        </p:nvSpPr>
        <p:spPr>
          <a:xfrm>
            <a:off x="474933" y="1547815"/>
            <a:ext cx="6064362" cy="5472111"/>
          </a:xfrm>
        </p:spPr>
        <p:txBody>
          <a:bodyPr/>
          <a:lstStyle>
            <a:lvl1pPr>
              <a:defRPr sz="1600"/>
            </a:lvl1pPr>
            <a:lvl2pPr>
              <a:defRPr sz="1200"/>
            </a:lvl2pPr>
            <a:lvl3pPr>
              <a:spcBef>
                <a:spcPts val="0"/>
              </a:spcBef>
              <a:defRPr sz="1200"/>
            </a:lvl3pPr>
            <a:lvl4pPr>
              <a:spcBef>
                <a:spcPts val="0"/>
              </a:spcBef>
              <a:defRPr sz="1200"/>
            </a:lvl4pPr>
            <a:lvl5pPr>
              <a:spcBef>
                <a:spcPts val="0"/>
              </a:spcBef>
              <a:defRPr sz="1200"/>
            </a:lvl5pPr>
            <a:lvl6pPr>
              <a:defRPr sz="1600"/>
            </a:lvl6pPr>
            <a:lvl7pPr>
              <a:spcBef>
                <a:spcPts val="0"/>
              </a:spcBef>
              <a:defRPr sz="1200"/>
            </a:lvl7pPr>
            <a:lvl8pPr>
              <a:spcBef>
                <a:spcPts val="0"/>
              </a:spcBef>
              <a:defRPr sz="1200"/>
            </a:lvl8pPr>
            <a:lvl9pPr>
              <a:defRPr sz="14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5" name="Footer Placeholder 4"/>
          <p:cNvSpPr>
            <a:spLocks noGrp="1"/>
          </p:cNvSpPr>
          <p:nvPr>
            <p:ph type="ftr" sz="quarter" idx="11"/>
          </p:nvPr>
        </p:nvSpPr>
        <p:spPr bwMode="gray"/>
        <p:txBody>
          <a:bodyPr/>
          <a:lstStyle/>
          <a:p>
            <a:r>
              <a:rPr lang="de-DE"/>
              <a:t>© WFBB (2024) | Für Ihren Erfolg in Brandenburg</a:t>
            </a:r>
            <a:endParaRPr lang="de-DE" dirty="0"/>
          </a:p>
        </p:txBody>
      </p:sp>
      <p:sp>
        <p:nvSpPr>
          <p:cNvPr id="6" name="Slide Number Placeholder 5"/>
          <p:cNvSpPr>
            <a:spLocks noGrp="1"/>
          </p:cNvSpPr>
          <p:nvPr>
            <p:ph type="sldNum" sz="quarter" idx="12"/>
          </p:nvPr>
        </p:nvSpPr>
        <p:spPr bwMode="gray"/>
        <p:txBody>
          <a:bodyPr/>
          <a:lstStyle/>
          <a:p>
            <a:fld id="{F2A98B89-BBCC-447F-ABDD-EF7AB81DAA94}" type="slidenum">
              <a:rPr lang="de-DE" smtClean="0"/>
              <a:t>‹Nr.›</a:t>
            </a:fld>
            <a:endParaRPr lang="de-DE"/>
          </a:p>
        </p:txBody>
      </p:sp>
      <p:sp>
        <p:nvSpPr>
          <p:cNvPr id="8"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sp>
        <p:nvSpPr>
          <p:cNvPr id="9" name="Content Placeholder 2">
            <a:extLst>
              <a:ext uri="{FF2B5EF4-FFF2-40B4-BE49-F238E27FC236}">
                <a16:creationId xmlns:a16="http://schemas.microsoft.com/office/drawing/2014/main" id="{93497155-3711-45C1-8E4E-A3C12EB113F9}"/>
              </a:ext>
            </a:extLst>
          </p:cNvPr>
          <p:cNvSpPr>
            <a:spLocks noGrp="1"/>
          </p:cNvSpPr>
          <p:nvPr>
            <p:ph idx="14" hasCustomPrompt="1"/>
          </p:nvPr>
        </p:nvSpPr>
        <p:spPr>
          <a:xfrm>
            <a:off x="6907129" y="1547815"/>
            <a:ext cx="6064362" cy="5472111"/>
          </a:xfrm>
        </p:spPr>
        <p:txBody>
          <a:bodyPr/>
          <a:lstStyle>
            <a:lvl1pPr>
              <a:defRPr sz="1600"/>
            </a:lvl1pPr>
            <a:lvl2pPr>
              <a:defRPr sz="1200"/>
            </a:lvl2pPr>
            <a:lvl3pPr>
              <a:spcBef>
                <a:spcPts val="0"/>
              </a:spcBef>
              <a:defRPr sz="1200"/>
            </a:lvl3pPr>
            <a:lvl4pPr>
              <a:spcBef>
                <a:spcPts val="0"/>
              </a:spcBef>
              <a:defRPr sz="1200"/>
            </a:lvl4pPr>
            <a:lvl5pPr>
              <a:spcBef>
                <a:spcPts val="0"/>
              </a:spcBef>
              <a:defRPr sz="1200"/>
            </a:lvl5pPr>
            <a:lvl6pPr>
              <a:defRPr sz="1600"/>
            </a:lvl6pPr>
            <a:lvl7pPr>
              <a:spcBef>
                <a:spcPts val="0"/>
              </a:spcBef>
              <a:defRPr sz="1200"/>
            </a:lvl7pPr>
            <a:lvl8pPr>
              <a:spcBef>
                <a:spcPts val="0"/>
              </a:spcBef>
              <a:defRPr sz="1200"/>
            </a:lvl8pPr>
            <a:lvl9pPr>
              <a:defRPr sz="14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Tree>
    <p:extLst>
      <p:ext uri="{BB962C8B-B14F-4D97-AF65-F5344CB8AC3E}">
        <p14:creationId xmlns:p14="http://schemas.microsoft.com/office/powerpoint/2010/main" val="426058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reier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4" name="Footer Placeholder 3"/>
          <p:cNvSpPr>
            <a:spLocks noGrp="1"/>
          </p:cNvSpPr>
          <p:nvPr>
            <p:ph type="ftr" sz="quarter" idx="11"/>
          </p:nvPr>
        </p:nvSpPr>
        <p:spPr/>
        <p:txBody>
          <a:bodyPr/>
          <a:lstStyle/>
          <a:p>
            <a:r>
              <a:rPr lang="de-DE"/>
              <a:t>© WFBB (2024) | Für Ihren Erfolg in Brandenburg</a:t>
            </a:r>
          </a:p>
        </p:txBody>
      </p:sp>
      <p:sp>
        <p:nvSpPr>
          <p:cNvPr id="5" name="Slide Number Placeholder 4"/>
          <p:cNvSpPr>
            <a:spLocks noGrp="1"/>
          </p:cNvSpPr>
          <p:nvPr>
            <p:ph type="sldNum" sz="quarter" idx="12"/>
          </p:nvPr>
        </p:nvSpPr>
        <p:spPr/>
        <p:txBody>
          <a:bodyPr/>
          <a:lstStyle/>
          <a:p>
            <a:fld id="{F2A98B89-BBCC-447F-ABDD-EF7AB81DAA94}" type="slidenum">
              <a:rPr lang="de-DE" smtClean="0"/>
              <a:t>‹Nr.›</a:t>
            </a:fld>
            <a:endParaRPr lang="de-DE"/>
          </a:p>
        </p:txBody>
      </p:sp>
      <p:sp>
        <p:nvSpPr>
          <p:cNvPr id="6" name="Textplatzhalter 7"/>
          <p:cNvSpPr>
            <a:spLocks noGrp="1"/>
          </p:cNvSpPr>
          <p:nvPr>
            <p:ph type="body" sz="quarter" idx="13"/>
          </p:nvPr>
        </p:nvSpPr>
        <p:spPr>
          <a:xfrm>
            <a:off x="474933" y="846138"/>
            <a:ext cx="9869803" cy="341312"/>
          </a:xfrm>
        </p:spPr>
        <p:txBody>
          <a:bodyPr>
            <a:normAutofit/>
          </a:bodyPr>
          <a:lstStyle>
            <a:lvl1pPr>
              <a:defRPr sz="2400" b="0" i="0">
                <a:solidFill>
                  <a:schemeClr val="tx1">
                    <a:lumMod val="65000"/>
                    <a:lumOff val="35000"/>
                  </a:schemeClr>
                </a:solidFill>
                <a:latin typeface="+mj-lt"/>
              </a:defRPr>
            </a:lvl1pPr>
          </a:lstStyle>
          <a:p>
            <a:pPr lvl="0"/>
            <a:r>
              <a:rPr lang="de-DE"/>
              <a:t>Textmasterformat bearbeiten</a:t>
            </a:r>
          </a:p>
        </p:txBody>
      </p:sp>
      <p:cxnSp>
        <p:nvCxnSpPr>
          <p:cNvPr id="7" name="Gerader Verbinder 6"/>
          <p:cNvCxnSpPr/>
          <p:nvPr userDrawn="1"/>
        </p:nvCxnSpPr>
        <p:spPr>
          <a:xfrm>
            <a:off x="1" y="846034"/>
            <a:ext cx="4749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9981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7" name="Rechteck 6"/>
          <p:cNvSpPr/>
          <p:nvPr userDrawn="1"/>
        </p:nvSpPr>
        <p:spPr bwMode="white">
          <a:xfrm>
            <a:off x="1" y="1"/>
            <a:ext cx="1343977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Bildplatzhalter 18"/>
          <p:cNvSpPr>
            <a:spLocks noGrp="1"/>
          </p:cNvSpPr>
          <p:nvPr>
            <p:ph type="pic" sz="quarter" idx="10"/>
          </p:nvPr>
        </p:nvSpPr>
        <p:spPr>
          <a:xfrm>
            <a:off x="1" y="1"/>
            <a:ext cx="13439775" cy="7559675"/>
          </a:xfrm>
        </p:spPr>
        <p:txBody>
          <a:bodyPr/>
          <a:lstStyle/>
          <a:p>
            <a:r>
              <a:rPr lang="de-DE"/>
              <a:t>Bild durch Klicken auf Symbol hinzufügen</a:t>
            </a:r>
            <a:endParaRPr lang="de-DE" dirty="0"/>
          </a:p>
        </p:txBody>
      </p:sp>
      <p:grpSp>
        <p:nvGrpSpPr>
          <p:cNvPr id="17" name="Gruppieren 16"/>
          <p:cNvGrpSpPr/>
          <p:nvPr userDrawn="1">
            <p:custDataLst>
              <p:tags r:id="rId1"/>
            </p:custDataLst>
          </p:nvPr>
        </p:nvGrpSpPr>
        <p:grpSpPr bwMode="gray">
          <a:xfrm>
            <a:off x="4909784" y="0"/>
            <a:ext cx="3620205" cy="1692000"/>
            <a:chOff x="3905906" y="0"/>
            <a:chExt cx="2880000" cy="1692000"/>
          </a:xfrm>
        </p:grpSpPr>
        <p:sp>
          <p:nvSpPr>
            <p:cNvPr id="9" name="Rechteck 8"/>
            <p:cNvSpPr/>
            <p:nvPr userDrawn="1"/>
          </p:nvSpPr>
          <p:spPr bwMode="gray">
            <a:xfrm>
              <a:off x="3905906" y="0"/>
              <a:ext cx="2880000" cy="1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bwMode="gray">
            <a:xfrm>
              <a:off x="4067471" y="381150"/>
              <a:ext cx="2508057" cy="1166663"/>
            </a:xfrm>
            <a:prstGeom prst="rect">
              <a:avLst/>
            </a:prstGeom>
          </p:spPr>
        </p:pic>
      </p:grpSp>
      <p:grpSp>
        <p:nvGrpSpPr>
          <p:cNvPr id="10" name="Gruppieren 9"/>
          <p:cNvGrpSpPr/>
          <p:nvPr userDrawn="1">
            <p:custDataLst>
              <p:tags r:id="rId2"/>
            </p:custDataLst>
          </p:nvPr>
        </p:nvGrpSpPr>
        <p:grpSpPr bwMode="gray">
          <a:xfrm>
            <a:off x="4909784" y="4671231"/>
            <a:ext cx="3620205" cy="2888445"/>
            <a:chOff x="3905906" y="4671230"/>
            <a:chExt cx="2880000" cy="2888445"/>
          </a:xfrm>
        </p:grpSpPr>
        <p:sp>
          <p:nvSpPr>
            <p:cNvPr id="8" name="Rechteck 7"/>
            <p:cNvSpPr/>
            <p:nvPr userDrawn="1"/>
          </p:nvSpPr>
          <p:spPr bwMode="gray">
            <a:xfrm>
              <a:off x="3905906" y="4671230"/>
              <a:ext cx="2880000" cy="2888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userDrawn="1"/>
          </p:nvSpPr>
          <p:spPr bwMode="gray">
            <a:xfrm>
              <a:off x="3905907" y="6695896"/>
              <a:ext cx="2879999" cy="855070"/>
            </a:xfrm>
            <a:prstGeom prst="rect">
              <a:avLst/>
            </a:prstGeom>
            <a:noFill/>
          </p:spPr>
          <p:txBody>
            <a:bodyPr wrap="square" lIns="144000" tIns="144000" rIns="144000" bIns="14400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0" i="0" u="none" strike="noStrike" kern="1200" baseline="30000" dirty="0">
                  <a:solidFill>
                    <a:schemeClr val="tx1"/>
                  </a:solidFill>
                  <a:latin typeface="+mn-lt"/>
                  <a:ea typeface="+mn-ea"/>
                  <a:cs typeface="+mn-cs"/>
                </a:rPr>
                <a:t>Diese Unterlagen sind ausschließlich für Präsentations-zwecke bestimmt. Der Inhalt ist durch das Urheberrecht geschützt. Alle Rechte an der Präsentation und deren Inhalt stehen der Wirtschaftsförderung Brandenburg (WFBB) zu. Eine Weitergabe an Dritte ebenso wie jede Vervielfältigung, Veränderung oder sonstige Verwendung und Nutzung ganz oder in Teilen bedarf der vorherigen schriftlichen Zustimmung der WFBB.</a:t>
              </a:r>
            </a:p>
          </p:txBody>
        </p:sp>
        <p:cxnSp>
          <p:nvCxnSpPr>
            <p:cNvPr id="6" name="Gerader Verbinder 5"/>
            <p:cNvCxnSpPr/>
            <p:nvPr userDrawn="1"/>
          </p:nvCxnSpPr>
          <p:spPr bwMode="gray">
            <a:xfrm>
              <a:off x="4067471" y="5294441"/>
              <a:ext cx="2577169" cy="1"/>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ctrTitle" hasCustomPrompt="1"/>
          </p:nvPr>
        </p:nvSpPr>
        <p:spPr bwMode="gray">
          <a:xfrm>
            <a:off x="4909786" y="4338832"/>
            <a:ext cx="3620205" cy="955610"/>
          </a:xfrm>
          <a:solidFill>
            <a:schemeClr val="bg1"/>
          </a:solidFill>
        </p:spPr>
        <p:txBody>
          <a:bodyPr wrap="square" lIns="144000" tIns="144000" rIns="144000" bIns="144000" anchor="b" anchorCtr="0">
            <a:spAutoFit/>
          </a:bodyPr>
          <a:lstStyle>
            <a:lvl1pPr algn="l">
              <a:defRPr sz="2400" b="0">
                <a:solidFill>
                  <a:schemeClr val="accent4">
                    <a:lumMod val="25000"/>
                  </a:schemeClr>
                </a:solidFill>
              </a:defRPr>
            </a:lvl1pPr>
          </a:lstStyle>
          <a:p>
            <a:r>
              <a:rPr lang="de-DE" dirty="0"/>
              <a:t>Titelmasterformat durch Klicken bearbeiten</a:t>
            </a:r>
            <a:endParaRPr lang="en-US" dirty="0"/>
          </a:p>
        </p:txBody>
      </p:sp>
      <p:sp>
        <p:nvSpPr>
          <p:cNvPr id="3" name="Subtitle 2"/>
          <p:cNvSpPr>
            <a:spLocks noGrp="1"/>
          </p:cNvSpPr>
          <p:nvPr userDrawn="1">
            <p:ph type="subTitle" idx="1" hasCustomPrompt="1"/>
          </p:nvPr>
        </p:nvSpPr>
        <p:spPr bwMode="gray">
          <a:xfrm>
            <a:off x="4909784" y="5294443"/>
            <a:ext cx="3620205" cy="623211"/>
          </a:xfrm>
          <a:noFill/>
        </p:spPr>
        <p:txBody>
          <a:bodyPr wrap="square" lIns="144000" tIns="144000" rIns="144000" bIns="144000" anchor="t" anchorCtr="0">
            <a:spAutoFit/>
          </a:bodyPr>
          <a:lstStyle>
            <a:lvl1pPr marL="0" indent="0" algn="l">
              <a:buNone/>
              <a:defRPr sz="2400" b="1">
                <a:solidFill>
                  <a:schemeClr val="accent4">
                    <a:lumMod val="25000"/>
                  </a:schemeClr>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de-DE" dirty="0"/>
              <a:t>Untertitel</a:t>
            </a:r>
            <a:endParaRPr lang="en-US" dirty="0"/>
          </a:p>
        </p:txBody>
      </p:sp>
      <p:sp>
        <p:nvSpPr>
          <p:cNvPr id="13" name="Freeform 5">
            <a:hlinkClick r:id="rId11"/>
            <a:extLst>
              <a:ext uri="{FF2B5EF4-FFF2-40B4-BE49-F238E27FC236}">
                <a16:creationId xmlns:a16="http://schemas.microsoft.com/office/drawing/2014/main" id="{4F75301C-8EC8-4DEE-9D32-47A86D6EEAA1}"/>
              </a:ext>
            </a:extLst>
          </p:cNvPr>
          <p:cNvSpPr>
            <a:spLocks/>
          </p:cNvSpPr>
          <p:nvPr userDrawn="1">
            <p:custDataLst>
              <p:tags r:id="rId3"/>
            </p:custDataLst>
          </p:nvPr>
        </p:nvSpPr>
        <p:spPr bwMode="auto">
          <a:xfrm>
            <a:off x="5567689" y="6147969"/>
            <a:ext cx="303210" cy="241703"/>
          </a:xfrm>
          <a:custGeom>
            <a:avLst/>
            <a:gdLst>
              <a:gd name="T0" fmla="*/ 520 w 640"/>
              <a:gd name="T1" fmla="*/ 0 h 640"/>
              <a:gd name="T2" fmla="*/ 640 w 640"/>
              <a:gd name="T3" fmla="*/ 120 h 640"/>
              <a:gd name="T4" fmla="*/ 640 w 640"/>
              <a:gd name="T5" fmla="*/ 520 h 640"/>
              <a:gd name="T6" fmla="*/ 520 w 640"/>
              <a:gd name="T7" fmla="*/ 640 h 640"/>
              <a:gd name="T8" fmla="*/ 442 w 640"/>
              <a:gd name="T9" fmla="*/ 640 h 640"/>
              <a:gd name="T10" fmla="*/ 442 w 640"/>
              <a:gd name="T11" fmla="*/ 392 h 640"/>
              <a:gd name="T12" fmla="*/ 525 w 640"/>
              <a:gd name="T13" fmla="*/ 392 h 640"/>
              <a:gd name="T14" fmla="*/ 537 w 640"/>
              <a:gd name="T15" fmla="*/ 295 h 640"/>
              <a:gd name="T16" fmla="*/ 442 w 640"/>
              <a:gd name="T17" fmla="*/ 295 h 640"/>
              <a:gd name="T18" fmla="*/ 442 w 640"/>
              <a:gd name="T19" fmla="*/ 234 h 640"/>
              <a:gd name="T20" fmla="*/ 490 w 640"/>
              <a:gd name="T21" fmla="*/ 187 h 640"/>
              <a:gd name="T22" fmla="*/ 541 w 640"/>
              <a:gd name="T23" fmla="*/ 187 h 640"/>
              <a:gd name="T24" fmla="*/ 541 w 640"/>
              <a:gd name="T25" fmla="*/ 100 h 640"/>
              <a:gd name="T26" fmla="*/ 467 w 640"/>
              <a:gd name="T27" fmla="*/ 97 h 640"/>
              <a:gd name="T28" fmla="*/ 342 w 640"/>
              <a:gd name="T29" fmla="*/ 224 h 640"/>
              <a:gd name="T30" fmla="*/ 342 w 640"/>
              <a:gd name="T31" fmla="*/ 295 h 640"/>
              <a:gd name="T32" fmla="*/ 259 w 640"/>
              <a:gd name="T33" fmla="*/ 295 h 640"/>
              <a:gd name="T34" fmla="*/ 259 w 640"/>
              <a:gd name="T35" fmla="*/ 392 h 640"/>
              <a:gd name="T36" fmla="*/ 342 w 640"/>
              <a:gd name="T37" fmla="*/ 392 h 640"/>
              <a:gd name="T38" fmla="*/ 342 w 640"/>
              <a:gd name="T39" fmla="*/ 640 h 640"/>
              <a:gd name="T40" fmla="*/ 120 w 640"/>
              <a:gd name="T41" fmla="*/ 640 h 640"/>
              <a:gd name="T42" fmla="*/ 0 w 640"/>
              <a:gd name="T43" fmla="*/ 520 h 640"/>
              <a:gd name="T44" fmla="*/ 0 w 640"/>
              <a:gd name="T45" fmla="*/ 120 h 640"/>
              <a:gd name="T46" fmla="*/ 120 w 640"/>
              <a:gd name="T47" fmla="*/ 0 h 640"/>
              <a:gd name="T48" fmla="*/ 520 w 640"/>
              <a:gd name="T4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0" h="640">
                <a:moveTo>
                  <a:pt x="520" y="0"/>
                </a:moveTo>
                <a:cubicBezTo>
                  <a:pt x="587" y="0"/>
                  <a:pt x="640" y="54"/>
                  <a:pt x="640" y="120"/>
                </a:cubicBezTo>
                <a:cubicBezTo>
                  <a:pt x="640" y="520"/>
                  <a:pt x="640" y="520"/>
                  <a:pt x="640" y="520"/>
                </a:cubicBezTo>
                <a:cubicBezTo>
                  <a:pt x="640" y="586"/>
                  <a:pt x="587" y="640"/>
                  <a:pt x="520" y="640"/>
                </a:cubicBezTo>
                <a:cubicBezTo>
                  <a:pt x="442" y="640"/>
                  <a:pt x="442" y="640"/>
                  <a:pt x="442" y="640"/>
                </a:cubicBezTo>
                <a:cubicBezTo>
                  <a:pt x="442" y="392"/>
                  <a:pt x="442" y="392"/>
                  <a:pt x="442" y="392"/>
                </a:cubicBezTo>
                <a:cubicBezTo>
                  <a:pt x="525" y="392"/>
                  <a:pt x="525" y="392"/>
                  <a:pt x="525" y="392"/>
                </a:cubicBezTo>
                <a:cubicBezTo>
                  <a:pt x="537" y="295"/>
                  <a:pt x="537" y="295"/>
                  <a:pt x="537" y="295"/>
                </a:cubicBezTo>
                <a:cubicBezTo>
                  <a:pt x="442" y="295"/>
                  <a:pt x="442" y="295"/>
                  <a:pt x="442" y="295"/>
                </a:cubicBezTo>
                <a:cubicBezTo>
                  <a:pt x="442" y="234"/>
                  <a:pt x="442" y="234"/>
                  <a:pt x="442" y="234"/>
                </a:cubicBezTo>
                <a:cubicBezTo>
                  <a:pt x="442" y="206"/>
                  <a:pt x="449" y="187"/>
                  <a:pt x="490" y="187"/>
                </a:cubicBezTo>
                <a:cubicBezTo>
                  <a:pt x="541" y="187"/>
                  <a:pt x="541" y="187"/>
                  <a:pt x="541" y="187"/>
                </a:cubicBezTo>
                <a:cubicBezTo>
                  <a:pt x="541" y="100"/>
                  <a:pt x="541" y="100"/>
                  <a:pt x="541" y="100"/>
                </a:cubicBezTo>
                <a:cubicBezTo>
                  <a:pt x="532" y="99"/>
                  <a:pt x="502" y="97"/>
                  <a:pt x="467" y="97"/>
                </a:cubicBezTo>
                <a:cubicBezTo>
                  <a:pt x="393" y="97"/>
                  <a:pt x="342" y="142"/>
                  <a:pt x="342" y="224"/>
                </a:cubicBezTo>
                <a:cubicBezTo>
                  <a:pt x="342" y="295"/>
                  <a:pt x="342" y="295"/>
                  <a:pt x="342" y="295"/>
                </a:cubicBezTo>
                <a:cubicBezTo>
                  <a:pt x="259" y="295"/>
                  <a:pt x="259" y="295"/>
                  <a:pt x="259" y="295"/>
                </a:cubicBezTo>
                <a:cubicBezTo>
                  <a:pt x="259" y="392"/>
                  <a:pt x="259" y="392"/>
                  <a:pt x="259" y="392"/>
                </a:cubicBezTo>
                <a:cubicBezTo>
                  <a:pt x="342" y="392"/>
                  <a:pt x="342" y="392"/>
                  <a:pt x="342" y="392"/>
                </a:cubicBezTo>
                <a:cubicBezTo>
                  <a:pt x="342" y="640"/>
                  <a:pt x="342" y="640"/>
                  <a:pt x="342" y="640"/>
                </a:cubicBezTo>
                <a:cubicBezTo>
                  <a:pt x="120" y="640"/>
                  <a:pt x="120" y="640"/>
                  <a:pt x="120" y="640"/>
                </a:cubicBezTo>
                <a:cubicBezTo>
                  <a:pt x="54" y="640"/>
                  <a:pt x="0" y="586"/>
                  <a:pt x="0" y="520"/>
                </a:cubicBezTo>
                <a:cubicBezTo>
                  <a:pt x="0" y="120"/>
                  <a:pt x="0" y="120"/>
                  <a:pt x="0" y="120"/>
                </a:cubicBezTo>
                <a:cubicBezTo>
                  <a:pt x="0" y="54"/>
                  <a:pt x="54" y="0"/>
                  <a:pt x="120" y="0"/>
                </a:cubicBezTo>
                <a:lnTo>
                  <a:pt x="520" y="0"/>
                </a:lnTo>
                <a:close/>
              </a:path>
            </a:pathLst>
          </a:custGeom>
          <a:solidFill>
            <a:srgbClr val="9D98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 name="Freeform 6">
            <a:hlinkClick r:id="rId12"/>
            <a:extLst>
              <a:ext uri="{FF2B5EF4-FFF2-40B4-BE49-F238E27FC236}">
                <a16:creationId xmlns:a16="http://schemas.microsoft.com/office/drawing/2014/main" id="{20B75C29-130B-4474-A6F8-E64B454662DA}"/>
              </a:ext>
            </a:extLst>
          </p:cNvPr>
          <p:cNvSpPr>
            <a:spLocks noEditPoints="1"/>
          </p:cNvSpPr>
          <p:nvPr userDrawn="1">
            <p:custDataLst>
              <p:tags r:id="rId4"/>
            </p:custDataLst>
          </p:nvPr>
        </p:nvSpPr>
        <p:spPr bwMode="auto">
          <a:xfrm>
            <a:off x="6476706" y="6147969"/>
            <a:ext cx="303210" cy="241703"/>
          </a:xfrm>
          <a:custGeom>
            <a:avLst/>
            <a:gdLst>
              <a:gd name="T0" fmla="*/ 99 w 640"/>
              <a:gd name="T1" fmla="*/ 536 h 640"/>
              <a:gd name="T2" fmla="*/ 195 w 640"/>
              <a:gd name="T3" fmla="*/ 536 h 640"/>
              <a:gd name="T4" fmla="*/ 195 w 640"/>
              <a:gd name="T5" fmla="*/ 247 h 640"/>
              <a:gd name="T6" fmla="*/ 99 w 640"/>
              <a:gd name="T7" fmla="*/ 247 h 640"/>
              <a:gd name="T8" fmla="*/ 99 w 640"/>
              <a:gd name="T9" fmla="*/ 536 h 640"/>
              <a:gd name="T10" fmla="*/ 201 w 640"/>
              <a:gd name="T11" fmla="*/ 157 h 640"/>
              <a:gd name="T12" fmla="*/ 148 w 640"/>
              <a:gd name="T13" fmla="*/ 107 h 640"/>
              <a:gd name="T14" fmla="*/ 93 w 640"/>
              <a:gd name="T15" fmla="*/ 157 h 640"/>
              <a:gd name="T16" fmla="*/ 146 w 640"/>
              <a:gd name="T17" fmla="*/ 207 h 640"/>
              <a:gd name="T18" fmla="*/ 147 w 640"/>
              <a:gd name="T19" fmla="*/ 207 h 640"/>
              <a:gd name="T20" fmla="*/ 201 w 640"/>
              <a:gd name="T21" fmla="*/ 157 h 640"/>
              <a:gd name="T22" fmla="*/ 445 w 640"/>
              <a:gd name="T23" fmla="*/ 536 h 640"/>
              <a:gd name="T24" fmla="*/ 541 w 640"/>
              <a:gd name="T25" fmla="*/ 536 h 640"/>
              <a:gd name="T26" fmla="*/ 541 w 640"/>
              <a:gd name="T27" fmla="*/ 370 h 640"/>
              <a:gd name="T28" fmla="*/ 431 w 640"/>
              <a:gd name="T29" fmla="*/ 240 h 640"/>
              <a:gd name="T30" fmla="*/ 343 w 640"/>
              <a:gd name="T31" fmla="*/ 289 h 640"/>
              <a:gd name="T32" fmla="*/ 344 w 640"/>
              <a:gd name="T33" fmla="*/ 289 h 640"/>
              <a:gd name="T34" fmla="*/ 344 w 640"/>
              <a:gd name="T35" fmla="*/ 247 h 640"/>
              <a:gd name="T36" fmla="*/ 248 w 640"/>
              <a:gd name="T37" fmla="*/ 247 h 640"/>
              <a:gd name="T38" fmla="*/ 248 w 640"/>
              <a:gd name="T39" fmla="*/ 536 h 640"/>
              <a:gd name="T40" fmla="*/ 248 w 640"/>
              <a:gd name="T41" fmla="*/ 536 h 640"/>
              <a:gd name="T42" fmla="*/ 344 w 640"/>
              <a:gd name="T43" fmla="*/ 536 h 640"/>
              <a:gd name="T44" fmla="*/ 344 w 640"/>
              <a:gd name="T45" fmla="*/ 374 h 640"/>
              <a:gd name="T46" fmla="*/ 347 w 640"/>
              <a:gd name="T47" fmla="*/ 351 h 640"/>
              <a:gd name="T48" fmla="*/ 397 w 640"/>
              <a:gd name="T49" fmla="*/ 316 h 640"/>
              <a:gd name="T50" fmla="*/ 445 w 640"/>
              <a:gd name="T51" fmla="*/ 381 h 640"/>
              <a:gd name="T52" fmla="*/ 445 w 640"/>
              <a:gd name="T53" fmla="*/ 536 h 640"/>
              <a:gd name="T54" fmla="*/ 640 w 640"/>
              <a:gd name="T55" fmla="*/ 120 h 640"/>
              <a:gd name="T56" fmla="*/ 640 w 640"/>
              <a:gd name="T57" fmla="*/ 520 h 640"/>
              <a:gd name="T58" fmla="*/ 520 w 640"/>
              <a:gd name="T59" fmla="*/ 640 h 640"/>
              <a:gd name="T60" fmla="*/ 120 w 640"/>
              <a:gd name="T61" fmla="*/ 640 h 640"/>
              <a:gd name="T62" fmla="*/ 0 w 640"/>
              <a:gd name="T63" fmla="*/ 520 h 640"/>
              <a:gd name="T64" fmla="*/ 0 w 640"/>
              <a:gd name="T65" fmla="*/ 120 h 640"/>
              <a:gd name="T66" fmla="*/ 120 w 640"/>
              <a:gd name="T67" fmla="*/ 0 h 640"/>
              <a:gd name="T68" fmla="*/ 520 w 640"/>
              <a:gd name="T69" fmla="*/ 0 h 640"/>
              <a:gd name="T70" fmla="*/ 640 w 640"/>
              <a:gd name="T71" fmla="*/ 1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0" h="640">
                <a:moveTo>
                  <a:pt x="99" y="536"/>
                </a:moveTo>
                <a:cubicBezTo>
                  <a:pt x="195" y="536"/>
                  <a:pt x="195" y="536"/>
                  <a:pt x="195" y="536"/>
                </a:cubicBezTo>
                <a:cubicBezTo>
                  <a:pt x="195" y="247"/>
                  <a:pt x="195" y="247"/>
                  <a:pt x="195" y="247"/>
                </a:cubicBezTo>
                <a:cubicBezTo>
                  <a:pt x="99" y="247"/>
                  <a:pt x="99" y="247"/>
                  <a:pt x="99" y="247"/>
                </a:cubicBezTo>
                <a:lnTo>
                  <a:pt x="99" y="536"/>
                </a:lnTo>
                <a:close/>
                <a:moveTo>
                  <a:pt x="201" y="157"/>
                </a:moveTo>
                <a:cubicBezTo>
                  <a:pt x="201" y="129"/>
                  <a:pt x="181" y="107"/>
                  <a:pt x="148" y="107"/>
                </a:cubicBezTo>
                <a:cubicBezTo>
                  <a:pt x="115" y="107"/>
                  <a:pt x="93" y="129"/>
                  <a:pt x="93" y="157"/>
                </a:cubicBezTo>
                <a:cubicBezTo>
                  <a:pt x="93" y="185"/>
                  <a:pt x="114" y="207"/>
                  <a:pt x="146" y="207"/>
                </a:cubicBezTo>
                <a:cubicBezTo>
                  <a:pt x="147" y="207"/>
                  <a:pt x="147" y="207"/>
                  <a:pt x="147" y="207"/>
                </a:cubicBezTo>
                <a:cubicBezTo>
                  <a:pt x="181" y="207"/>
                  <a:pt x="201" y="185"/>
                  <a:pt x="201" y="157"/>
                </a:cubicBezTo>
                <a:close/>
                <a:moveTo>
                  <a:pt x="445" y="536"/>
                </a:moveTo>
                <a:cubicBezTo>
                  <a:pt x="541" y="536"/>
                  <a:pt x="541" y="536"/>
                  <a:pt x="541" y="536"/>
                </a:cubicBezTo>
                <a:cubicBezTo>
                  <a:pt x="541" y="370"/>
                  <a:pt x="541" y="370"/>
                  <a:pt x="541" y="370"/>
                </a:cubicBezTo>
                <a:cubicBezTo>
                  <a:pt x="541" y="281"/>
                  <a:pt x="494" y="240"/>
                  <a:pt x="431" y="240"/>
                </a:cubicBezTo>
                <a:cubicBezTo>
                  <a:pt x="379" y="240"/>
                  <a:pt x="356" y="269"/>
                  <a:pt x="343" y="289"/>
                </a:cubicBezTo>
                <a:cubicBezTo>
                  <a:pt x="344" y="289"/>
                  <a:pt x="344" y="289"/>
                  <a:pt x="344" y="289"/>
                </a:cubicBezTo>
                <a:cubicBezTo>
                  <a:pt x="344" y="247"/>
                  <a:pt x="344" y="247"/>
                  <a:pt x="344" y="247"/>
                </a:cubicBezTo>
                <a:cubicBezTo>
                  <a:pt x="248" y="247"/>
                  <a:pt x="248" y="247"/>
                  <a:pt x="248" y="247"/>
                </a:cubicBezTo>
                <a:cubicBezTo>
                  <a:pt x="248" y="247"/>
                  <a:pt x="249" y="274"/>
                  <a:pt x="248" y="536"/>
                </a:cubicBezTo>
                <a:cubicBezTo>
                  <a:pt x="248" y="536"/>
                  <a:pt x="248" y="536"/>
                  <a:pt x="248" y="536"/>
                </a:cubicBezTo>
                <a:cubicBezTo>
                  <a:pt x="344" y="536"/>
                  <a:pt x="344" y="536"/>
                  <a:pt x="344" y="536"/>
                </a:cubicBezTo>
                <a:cubicBezTo>
                  <a:pt x="344" y="374"/>
                  <a:pt x="344" y="374"/>
                  <a:pt x="344" y="374"/>
                </a:cubicBezTo>
                <a:cubicBezTo>
                  <a:pt x="344" y="366"/>
                  <a:pt x="345" y="357"/>
                  <a:pt x="347" y="351"/>
                </a:cubicBezTo>
                <a:cubicBezTo>
                  <a:pt x="354" y="334"/>
                  <a:pt x="370" y="316"/>
                  <a:pt x="397" y="316"/>
                </a:cubicBezTo>
                <a:cubicBezTo>
                  <a:pt x="431" y="316"/>
                  <a:pt x="445" y="342"/>
                  <a:pt x="445" y="381"/>
                </a:cubicBezTo>
                <a:lnTo>
                  <a:pt x="445" y="536"/>
                </a:lnTo>
                <a:close/>
                <a:moveTo>
                  <a:pt x="640" y="120"/>
                </a:moveTo>
                <a:cubicBezTo>
                  <a:pt x="640" y="520"/>
                  <a:pt x="640" y="520"/>
                  <a:pt x="640" y="520"/>
                </a:cubicBezTo>
                <a:cubicBezTo>
                  <a:pt x="640" y="586"/>
                  <a:pt x="586" y="640"/>
                  <a:pt x="520" y="640"/>
                </a:cubicBezTo>
                <a:cubicBezTo>
                  <a:pt x="120" y="640"/>
                  <a:pt x="120" y="640"/>
                  <a:pt x="120" y="640"/>
                </a:cubicBezTo>
                <a:cubicBezTo>
                  <a:pt x="54" y="640"/>
                  <a:pt x="0" y="586"/>
                  <a:pt x="0" y="520"/>
                </a:cubicBezTo>
                <a:cubicBezTo>
                  <a:pt x="0" y="120"/>
                  <a:pt x="0" y="120"/>
                  <a:pt x="0" y="120"/>
                </a:cubicBezTo>
                <a:cubicBezTo>
                  <a:pt x="0" y="54"/>
                  <a:pt x="54" y="0"/>
                  <a:pt x="120" y="0"/>
                </a:cubicBezTo>
                <a:cubicBezTo>
                  <a:pt x="520" y="0"/>
                  <a:pt x="520" y="0"/>
                  <a:pt x="520" y="0"/>
                </a:cubicBezTo>
                <a:cubicBezTo>
                  <a:pt x="586" y="0"/>
                  <a:pt x="640" y="54"/>
                  <a:pt x="640" y="120"/>
                </a:cubicBezTo>
                <a:close/>
              </a:path>
            </a:pathLst>
          </a:custGeom>
          <a:solidFill>
            <a:srgbClr val="9D98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5" name="Freeform 7">
            <a:hlinkClick r:id="rId13"/>
            <a:extLst>
              <a:ext uri="{FF2B5EF4-FFF2-40B4-BE49-F238E27FC236}">
                <a16:creationId xmlns:a16="http://schemas.microsoft.com/office/drawing/2014/main" id="{E199AAFD-67CA-47F4-91A7-8F98F4B03EE5}"/>
              </a:ext>
            </a:extLst>
          </p:cNvPr>
          <p:cNvSpPr>
            <a:spLocks noEditPoints="1"/>
          </p:cNvSpPr>
          <p:nvPr userDrawn="1">
            <p:custDataLst>
              <p:tags r:id="rId5"/>
            </p:custDataLst>
          </p:nvPr>
        </p:nvSpPr>
        <p:spPr bwMode="auto">
          <a:xfrm>
            <a:off x="5112874" y="6147969"/>
            <a:ext cx="303210" cy="241703"/>
          </a:xfrm>
          <a:custGeom>
            <a:avLst/>
            <a:gdLst>
              <a:gd name="T0" fmla="*/ 534 w 640"/>
              <a:gd name="T1" fmla="*/ 201 h 640"/>
              <a:gd name="T2" fmla="*/ 483 w 640"/>
              <a:gd name="T3" fmla="*/ 215 h 640"/>
              <a:gd name="T4" fmla="*/ 522 w 640"/>
              <a:gd name="T5" fmla="*/ 166 h 640"/>
              <a:gd name="T6" fmla="*/ 466 w 640"/>
              <a:gd name="T7" fmla="*/ 187 h 640"/>
              <a:gd name="T8" fmla="*/ 402 w 640"/>
              <a:gd name="T9" fmla="*/ 160 h 640"/>
              <a:gd name="T10" fmla="*/ 315 w 640"/>
              <a:gd name="T11" fmla="*/ 247 h 640"/>
              <a:gd name="T12" fmla="*/ 317 w 640"/>
              <a:gd name="T13" fmla="*/ 267 h 640"/>
              <a:gd name="T14" fmla="*/ 136 w 640"/>
              <a:gd name="T15" fmla="*/ 176 h 640"/>
              <a:gd name="T16" fmla="*/ 124 w 640"/>
              <a:gd name="T17" fmla="*/ 220 h 640"/>
              <a:gd name="T18" fmla="*/ 162 w 640"/>
              <a:gd name="T19" fmla="*/ 293 h 640"/>
              <a:gd name="T20" fmla="*/ 120 w 640"/>
              <a:gd name="T21" fmla="*/ 282 h 640"/>
              <a:gd name="T22" fmla="*/ 120 w 640"/>
              <a:gd name="T23" fmla="*/ 283 h 640"/>
              <a:gd name="T24" fmla="*/ 192 w 640"/>
              <a:gd name="T25" fmla="*/ 369 h 640"/>
              <a:gd name="T26" fmla="*/ 171 w 640"/>
              <a:gd name="T27" fmla="*/ 372 h 640"/>
              <a:gd name="T28" fmla="*/ 155 w 640"/>
              <a:gd name="T29" fmla="*/ 370 h 640"/>
              <a:gd name="T30" fmla="*/ 237 w 640"/>
              <a:gd name="T31" fmla="*/ 431 h 640"/>
              <a:gd name="T32" fmla="*/ 128 w 640"/>
              <a:gd name="T33" fmla="*/ 469 h 640"/>
              <a:gd name="T34" fmla="*/ 107 w 640"/>
              <a:gd name="T35" fmla="*/ 467 h 640"/>
              <a:gd name="T36" fmla="*/ 241 w 640"/>
              <a:gd name="T37" fmla="*/ 507 h 640"/>
              <a:gd name="T38" fmla="*/ 490 w 640"/>
              <a:gd name="T39" fmla="*/ 257 h 640"/>
              <a:gd name="T40" fmla="*/ 490 w 640"/>
              <a:gd name="T41" fmla="*/ 246 h 640"/>
              <a:gd name="T42" fmla="*/ 534 w 640"/>
              <a:gd name="T43" fmla="*/ 201 h 640"/>
              <a:gd name="T44" fmla="*/ 640 w 640"/>
              <a:gd name="T45" fmla="*/ 120 h 640"/>
              <a:gd name="T46" fmla="*/ 640 w 640"/>
              <a:gd name="T47" fmla="*/ 520 h 640"/>
              <a:gd name="T48" fmla="*/ 520 w 640"/>
              <a:gd name="T49" fmla="*/ 640 h 640"/>
              <a:gd name="T50" fmla="*/ 120 w 640"/>
              <a:gd name="T51" fmla="*/ 640 h 640"/>
              <a:gd name="T52" fmla="*/ 0 w 640"/>
              <a:gd name="T53" fmla="*/ 520 h 640"/>
              <a:gd name="T54" fmla="*/ 0 w 640"/>
              <a:gd name="T55" fmla="*/ 120 h 640"/>
              <a:gd name="T56" fmla="*/ 120 w 640"/>
              <a:gd name="T57" fmla="*/ 0 h 640"/>
              <a:gd name="T58" fmla="*/ 520 w 640"/>
              <a:gd name="T59" fmla="*/ 0 h 640"/>
              <a:gd name="T60" fmla="*/ 640 w 640"/>
              <a:gd name="T61" fmla="*/ 1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0" h="640">
                <a:moveTo>
                  <a:pt x="534" y="201"/>
                </a:moveTo>
                <a:cubicBezTo>
                  <a:pt x="518" y="208"/>
                  <a:pt x="501" y="212"/>
                  <a:pt x="483" y="215"/>
                </a:cubicBezTo>
                <a:cubicBezTo>
                  <a:pt x="502" y="204"/>
                  <a:pt x="515" y="187"/>
                  <a:pt x="522" y="166"/>
                </a:cubicBezTo>
                <a:cubicBezTo>
                  <a:pt x="505" y="176"/>
                  <a:pt x="486" y="184"/>
                  <a:pt x="466" y="187"/>
                </a:cubicBezTo>
                <a:cubicBezTo>
                  <a:pt x="450" y="170"/>
                  <a:pt x="427" y="160"/>
                  <a:pt x="402" y="160"/>
                </a:cubicBezTo>
                <a:cubicBezTo>
                  <a:pt x="354" y="160"/>
                  <a:pt x="315" y="199"/>
                  <a:pt x="315" y="247"/>
                </a:cubicBezTo>
                <a:cubicBezTo>
                  <a:pt x="315" y="254"/>
                  <a:pt x="315" y="261"/>
                  <a:pt x="317" y="267"/>
                </a:cubicBezTo>
                <a:cubicBezTo>
                  <a:pt x="244" y="264"/>
                  <a:pt x="180" y="229"/>
                  <a:pt x="136" y="176"/>
                </a:cubicBezTo>
                <a:cubicBezTo>
                  <a:pt x="129" y="189"/>
                  <a:pt x="124" y="204"/>
                  <a:pt x="124" y="220"/>
                </a:cubicBezTo>
                <a:cubicBezTo>
                  <a:pt x="124" y="250"/>
                  <a:pt x="138" y="277"/>
                  <a:pt x="162" y="293"/>
                </a:cubicBezTo>
                <a:cubicBezTo>
                  <a:pt x="147" y="292"/>
                  <a:pt x="134" y="288"/>
                  <a:pt x="120" y="282"/>
                </a:cubicBezTo>
                <a:cubicBezTo>
                  <a:pt x="120" y="283"/>
                  <a:pt x="120" y="283"/>
                  <a:pt x="120" y="283"/>
                </a:cubicBezTo>
                <a:cubicBezTo>
                  <a:pt x="120" y="325"/>
                  <a:pt x="152" y="361"/>
                  <a:pt x="192" y="369"/>
                </a:cubicBezTo>
                <a:cubicBezTo>
                  <a:pt x="185" y="371"/>
                  <a:pt x="179" y="372"/>
                  <a:pt x="171" y="372"/>
                </a:cubicBezTo>
                <a:cubicBezTo>
                  <a:pt x="166" y="372"/>
                  <a:pt x="160" y="371"/>
                  <a:pt x="155" y="370"/>
                </a:cubicBezTo>
                <a:cubicBezTo>
                  <a:pt x="166" y="405"/>
                  <a:pt x="198" y="430"/>
                  <a:pt x="237" y="431"/>
                </a:cubicBezTo>
                <a:cubicBezTo>
                  <a:pt x="207" y="454"/>
                  <a:pt x="169" y="469"/>
                  <a:pt x="128" y="469"/>
                </a:cubicBezTo>
                <a:cubicBezTo>
                  <a:pt x="121" y="469"/>
                  <a:pt x="114" y="468"/>
                  <a:pt x="107" y="467"/>
                </a:cubicBezTo>
                <a:cubicBezTo>
                  <a:pt x="146" y="492"/>
                  <a:pt x="192" y="507"/>
                  <a:pt x="241" y="507"/>
                </a:cubicBezTo>
                <a:cubicBezTo>
                  <a:pt x="402" y="507"/>
                  <a:pt x="490" y="373"/>
                  <a:pt x="490" y="257"/>
                </a:cubicBezTo>
                <a:cubicBezTo>
                  <a:pt x="490" y="254"/>
                  <a:pt x="490" y="250"/>
                  <a:pt x="490" y="246"/>
                </a:cubicBezTo>
                <a:cubicBezTo>
                  <a:pt x="507" y="234"/>
                  <a:pt x="522" y="219"/>
                  <a:pt x="534" y="201"/>
                </a:cubicBezTo>
                <a:close/>
                <a:moveTo>
                  <a:pt x="640" y="120"/>
                </a:moveTo>
                <a:cubicBezTo>
                  <a:pt x="640" y="520"/>
                  <a:pt x="640" y="520"/>
                  <a:pt x="640" y="520"/>
                </a:cubicBezTo>
                <a:cubicBezTo>
                  <a:pt x="640" y="586"/>
                  <a:pt x="587" y="640"/>
                  <a:pt x="520" y="640"/>
                </a:cubicBezTo>
                <a:cubicBezTo>
                  <a:pt x="120" y="640"/>
                  <a:pt x="120" y="640"/>
                  <a:pt x="120" y="640"/>
                </a:cubicBezTo>
                <a:cubicBezTo>
                  <a:pt x="54" y="640"/>
                  <a:pt x="0" y="586"/>
                  <a:pt x="0" y="520"/>
                </a:cubicBezTo>
                <a:cubicBezTo>
                  <a:pt x="0" y="120"/>
                  <a:pt x="0" y="120"/>
                  <a:pt x="0" y="120"/>
                </a:cubicBezTo>
                <a:cubicBezTo>
                  <a:pt x="0" y="54"/>
                  <a:pt x="54" y="0"/>
                  <a:pt x="120" y="0"/>
                </a:cubicBezTo>
                <a:cubicBezTo>
                  <a:pt x="520" y="0"/>
                  <a:pt x="520" y="0"/>
                  <a:pt x="520" y="0"/>
                </a:cubicBezTo>
                <a:cubicBezTo>
                  <a:pt x="587" y="0"/>
                  <a:pt x="640" y="54"/>
                  <a:pt x="640" y="120"/>
                </a:cubicBezTo>
                <a:close/>
              </a:path>
            </a:pathLst>
          </a:custGeom>
          <a:solidFill>
            <a:srgbClr val="9D98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6" name="Freeform 8">
            <a:hlinkClick r:id="rId14"/>
            <a:extLst>
              <a:ext uri="{FF2B5EF4-FFF2-40B4-BE49-F238E27FC236}">
                <a16:creationId xmlns:a16="http://schemas.microsoft.com/office/drawing/2014/main" id="{7FFC2716-66B3-4254-9832-CA59CF3F6AB3}"/>
              </a:ext>
            </a:extLst>
          </p:cNvPr>
          <p:cNvSpPr>
            <a:spLocks noEditPoints="1"/>
          </p:cNvSpPr>
          <p:nvPr userDrawn="1">
            <p:custDataLst>
              <p:tags r:id="rId6"/>
            </p:custDataLst>
          </p:nvPr>
        </p:nvSpPr>
        <p:spPr bwMode="auto">
          <a:xfrm>
            <a:off x="6021890" y="6147969"/>
            <a:ext cx="303210" cy="241703"/>
          </a:xfrm>
          <a:custGeom>
            <a:avLst/>
            <a:gdLst>
              <a:gd name="T0" fmla="*/ 286 w 640"/>
              <a:gd name="T1" fmla="*/ 265 h 640"/>
              <a:gd name="T2" fmla="*/ 233 w 640"/>
              <a:gd name="T3" fmla="*/ 173 h 640"/>
              <a:gd name="T4" fmla="*/ 211 w 640"/>
              <a:gd name="T5" fmla="*/ 159 h 640"/>
              <a:gd name="T6" fmla="*/ 135 w 640"/>
              <a:gd name="T7" fmla="*/ 159 h 640"/>
              <a:gd name="T8" fmla="*/ 124 w 640"/>
              <a:gd name="T9" fmla="*/ 163 h 640"/>
              <a:gd name="T10" fmla="*/ 124 w 640"/>
              <a:gd name="T11" fmla="*/ 175 h 640"/>
              <a:gd name="T12" fmla="*/ 176 w 640"/>
              <a:gd name="T13" fmla="*/ 265 h 640"/>
              <a:gd name="T14" fmla="*/ 176 w 640"/>
              <a:gd name="T15" fmla="*/ 266 h 640"/>
              <a:gd name="T16" fmla="*/ 95 w 640"/>
              <a:gd name="T17" fmla="*/ 410 h 640"/>
              <a:gd name="T18" fmla="*/ 95 w 640"/>
              <a:gd name="T19" fmla="*/ 422 h 640"/>
              <a:gd name="T20" fmla="*/ 105 w 640"/>
              <a:gd name="T21" fmla="*/ 427 h 640"/>
              <a:gd name="T22" fmla="*/ 182 w 640"/>
              <a:gd name="T23" fmla="*/ 427 h 640"/>
              <a:gd name="T24" fmla="*/ 203 w 640"/>
              <a:gd name="T25" fmla="*/ 412 h 640"/>
              <a:gd name="T26" fmla="*/ 286 w 640"/>
              <a:gd name="T27" fmla="*/ 265 h 640"/>
              <a:gd name="T28" fmla="*/ 546 w 640"/>
              <a:gd name="T29" fmla="*/ 58 h 640"/>
              <a:gd name="T30" fmla="*/ 536 w 640"/>
              <a:gd name="T31" fmla="*/ 53 h 640"/>
              <a:gd name="T32" fmla="*/ 458 w 640"/>
              <a:gd name="T33" fmla="*/ 53 h 640"/>
              <a:gd name="T34" fmla="*/ 437 w 640"/>
              <a:gd name="T35" fmla="*/ 68 h 640"/>
              <a:gd name="T36" fmla="*/ 266 w 640"/>
              <a:gd name="T37" fmla="*/ 372 h 640"/>
              <a:gd name="T38" fmla="*/ 375 w 640"/>
              <a:gd name="T39" fmla="*/ 572 h 640"/>
              <a:gd name="T40" fmla="*/ 397 w 640"/>
              <a:gd name="T41" fmla="*/ 587 h 640"/>
              <a:gd name="T42" fmla="*/ 474 w 640"/>
              <a:gd name="T43" fmla="*/ 587 h 640"/>
              <a:gd name="T44" fmla="*/ 484 w 640"/>
              <a:gd name="T45" fmla="*/ 582 h 640"/>
              <a:gd name="T46" fmla="*/ 484 w 640"/>
              <a:gd name="T47" fmla="*/ 570 h 640"/>
              <a:gd name="T48" fmla="*/ 375 w 640"/>
              <a:gd name="T49" fmla="*/ 372 h 640"/>
              <a:gd name="T50" fmla="*/ 375 w 640"/>
              <a:gd name="T51" fmla="*/ 371 h 640"/>
              <a:gd name="T52" fmla="*/ 546 w 640"/>
              <a:gd name="T53" fmla="*/ 70 h 640"/>
              <a:gd name="T54" fmla="*/ 546 w 640"/>
              <a:gd name="T55" fmla="*/ 58 h 640"/>
              <a:gd name="T56" fmla="*/ 640 w 640"/>
              <a:gd name="T57" fmla="*/ 120 h 640"/>
              <a:gd name="T58" fmla="*/ 640 w 640"/>
              <a:gd name="T59" fmla="*/ 520 h 640"/>
              <a:gd name="T60" fmla="*/ 520 w 640"/>
              <a:gd name="T61" fmla="*/ 640 h 640"/>
              <a:gd name="T62" fmla="*/ 120 w 640"/>
              <a:gd name="T63" fmla="*/ 640 h 640"/>
              <a:gd name="T64" fmla="*/ 0 w 640"/>
              <a:gd name="T65" fmla="*/ 520 h 640"/>
              <a:gd name="T66" fmla="*/ 0 w 640"/>
              <a:gd name="T67" fmla="*/ 120 h 640"/>
              <a:gd name="T68" fmla="*/ 120 w 640"/>
              <a:gd name="T69" fmla="*/ 0 h 640"/>
              <a:gd name="T70" fmla="*/ 520 w 640"/>
              <a:gd name="T71" fmla="*/ 0 h 640"/>
              <a:gd name="T72" fmla="*/ 640 w 640"/>
              <a:gd name="T73" fmla="*/ 1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0" h="640">
                <a:moveTo>
                  <a:pt x="286" y="265"/>
                </a:moveTo>
                <a:cubicBezTo>
                  <a:pt x="286" y="265"/>
                  <a:pt x="286" y="265"/>
                  <a:pt x="233" y="173"/>
                </a:cubicBezTo>
                <a:cubicBezTo>
                  <a:pt x="229" y="166"/>
                  <a:pt x="223" y="159"/>
                  <a:pt x="211" y="159"/>
                </a:cubicBezTo>
                <a:cubicBezTo>
                  <a:pt x="135" y="159"/>
                  <a:pt x="135" y="159"/>
                  <a:pt x="135" y="159"/>
                </a:cubicBezTo>
                <a:cubicBezTo>
                  <a:pt x="130" y="159"/>
                  <a:pt x="126" y="160"/>
                  <a:pt x="124" y="163"/>
                </a:cubicBezTo>
                <a:cubicBezTo>
                  <a:pt x="122" y="167"/>
                  <a:pt x="122" y="171"/>
                  <a:pt x="124" y="175"/>
                </a:cubicBezTo>
                <a:cubicBezTo>
                  <a:pt x="176" y="265"/>
                  <a:pt x="176" y="265"/>
                  <a:pt x="176" y="265"/>
                </a:cubicBezTo>
                <a:cubicBezTo>
                  <a:pt x="176" y="266"/>
                  <a:pt x="176" y="266"/>
                  <a:pt x="176" y="266"/>
                </a:cubicBezTo>
                <a:cubicBezTo>
                  <a:pt x="95" y="410"/>
                  <a:pt x="95" y="410"/>
                  <a:pt x="95" y="410"/>
                </a:cubicBezTo>
                <a:cubicBezTo>
                  <a:pt x="92" y="414"/>
                  <a:pt x="93" y="418"/>
                  <a:pt x="95" y="422"/>
                </a:cubicBezTo>
                <a:cubicBezTo>
                  <a:pt x="97" y="425"/>
                  <a:pt x="100" y="427"/>
                  <a:pt x="105" y="427"/>
                </a:cubicBezTo>
                <a:cubicBezTo>
                  <a:pt x="182" y="427"/>
                  <a:pt x="182" y="427"/>
                  <a:pt x="182" y="427"/>
                </a:cubicBezTo>
                <a:cubicBezTo>
                  <a:pt x="193" y="427"/>
                  <a:pt x="199" y="419"/>
                  <a:pt x="203" y="412"/>
                </a:cubicBezTo>
                <a:cubicBezTo>
                  <a:pt x="283" y="271"/>
                  <a:pt x="286" y="265"/>
                  <a:pt x="286" y="265"/>
                </a:cubicBezTo>
                <a:close/>
                <a:moveTo>
                  <a:pt x="546" y="58"/>
                </a:moveTo>
                <a:cubicBezTo>
                  <a:pt x="544" y="55"/>
                  <a:pt x="540" y="53"/>
                  <a:pt x="536" y="53"/>
                </a:cubicBezTo>
                <a:cubicBezTo>
                  <a:pt x="458" y="53"/>
                  <a:pt x="458" y="53"/>
                  <a:pt x="458" y="53"/>
                </a:cubicBezTo>
                <a:cubicBezTo>
                  <a:pt x="446" y="53"/>
                  <a:pt x="441" y="60"/>
                  <a:pt x="437" y="68"/>
                </a:cubicBezTo>
                <a:cubicBezTo>
                  <a:pt x="271" y="362"/>
                  <a:pt x="266" y="372"/>
                  <a:pt x="266" y="372"/>
                </a:cubicBezTo>
                <a:cubicBezTo>
                  <a:pt x="266" y="372"/>
                  <a:pt x="266" y="372"/>
                  <a:pt x="375" y="572"/>
                </a:cubicBezTo>
                <a:cubicBezTo>
                  <a:pt x="379" y="579"/>
                  <a:pt x="385" y="587"/>
                  <a:pt x="397" y="587"/>
                </a:cubicBezTo>
                <a:cubicBezTo>
                  <a:pt x="474" y="587"/>
                  <a:pt x="474" y="587"/>
                  <a:pt x="474" y="587"/>
                </a:cubicBezTo>
                <a:cubicBezTo>
                  <a:pt x="478" y="587"/>
                  <a:pt x="482" y="585"/>
                  <a:pt x="484" y="582"/>
                </a:cubicBezTo>
                <a:cubicBezTo>
                  <a:pt x="486" y="578"/>
                  <a:pt x="486" y="574"/>
                  <a:pt x="484" y="570"/>
                </a:cubicBezTo>
                <a:cubicBezTo>
                  <a:pt x="375" y="372"/>
                  <a:pt x="375" y="372"/>
                  <a:pt x="375" y="372"/>
                </a:cubicBezTo>
                <a:cubicBezTo>
                  <a:pt x="375" y="371"/>
                  <a:pt x="375" y="371"/>
                  <a:pt x="375" y="371"/>
                </a:cubicBezTo>
                <a:cubicBezTo>
                  <a:pt x="546" y="70"/>
                  <a:pt x="546" y="70"/>
                  <a:pt x="546" y="70"/>
                </a:cubicBezTo>
                <a:cubicBezTo>
                  <a:pt x="548" y="66"/>
                  <a:pt x="548" y="62"/>
                  <a:pt x="546" y="58"/>
                </a:cubicBezTo>
                <a:close/>
                <a:moveTo>
                  <a:pt x="640" y="120"/>
                </a:moveTo>
                <a:cubicBezTo>
                  <a:pt x="640" y="520"/>
                  <a:pt x="640" y="520"/>
                  <a:pt x="640" y="520"/>
                </a:cubicBezTo>
                <a:cubicBezTo>
                  <a:pt x="640" y="586"/>
                  <a:pt x="586" y="640"/>
                  <a:pt x="520" y="640"/>
                </a:cubicBezTo>
                <a:cubicBezTo>
                  <a:pt x="120" y="640"/>
                  <a:pt x="120" y="640"/>
                  <a:pt x="120" y="640"/>
                </a:cubicBezTo>
                <a:cubicBezTo>
                  <a:pt x="54" y="640"/>
                  <a:pt x="0" y="586"/>
                  <a:pt x="0" y="520"/>
                </a:cubicBezTo>
                <a:cubicBezTo>
                  <a:pt x="0" y="120"/>
                  <a:pt x="0" y="120"/>
                  <a:pt x="0" y="120"/>
                </a:cubicBezTo>
                <a:cubicBezTo>
                  <a:pt x="0" y="54"/>
                  <a:pt x="54" y="0"/>
                  <a:pt x="120" y="0"/>
                </a:cubicBezTo>
                <a:cubicBezTo>
                  <a:pt x="520" y="0"/>
                  <a:pt x="520" y="0"/>
                  <a:pt x="520" y="0"/>
                </a:cubicBezTo>
                <a:cubicBezTo>
                  <a:pt x="586" y="0"/>
                  <a:pt x="640" y="54"/>
                  <a:pt x="640" y="120"/>
                </a:cubicBezTo>
                <a:close/>
              </a:path>
            </a:pathLst>
          </a:custGeom>
          <a:solidFill>
            <a:srgbClr val="9D98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8" name="Freeform 9">
            <a:hlinkClick r:id="rId15"/>
            <a:extLst>
              <a:ext uri="{FF2B5EF4-FFF2-40B4-BE49-F238E27FC236}">
                <a16:creationId xmlns:a16="http://schemas.microsoft.com/office/drawing/2014/main" id="{99D782BB-6A0F-4925-ABA6-4F1A4BCF9CB7}"/>
              </a:ext>
            </a:extLst>
          </p:cNvPr>
          <p:cNvSpPr>
            <a:spLocks noEditPoints="1"/>
          </p:cNvSpPr>
          <p:nvPr userDrawn="1">
            <p:custDataLst>
              <p:tags r:id="rId7"/>
            </p:custDataLst>
          </p:nvPr>
        </p:nvSpPr>
        <p:spPr bwMode="auto">
          <a:xfrm>
            <a:off x="6929066" y="6147969"/>
            <a:ext cx="392822" cy="241703"/>
          </a:xfrm>
          <a:custGeom>
            <a:avLst/>
            <a:gdLst>
              <a:gd name="T0" fmla="*/ 321 w 828"/>
              <a:gd name="T1" fmla="*/ 442 h 640"/>
              <a:gd name="T2" fmla="*/ 573 w 828"/>
              <a:gd name="T3" fmla="*/ 315 h 640"/>
              <a:gd name="T4" fmla="*/ 321 w 828"/>
              <a:gd name="T5" fmla="*/ 187 h 640"/>
              <a:gd name="T6" fmla="*/ 321 w 828"/>
              <a:gd name="T7" fmla="*/ 442 h 640"/>
              <a:gd name="T8" fmla="*/ 414 w 828"/>
              <a:gd name="T9" fmla="*/ 0 h 640"/>
              <a:gd name="T10" fmla="*/ 703 w 828"/>
              <a:gd name="T11" fmla="*/ 9 h 640"/>
              <a:gd name="T12" fmla="*/ 786 w 828"/>
              <a:gd name="T13" fmla="*/ 48 h 640"/>
              <a:gd name="T14" fmla="*/ 819 w 828"/>
              <a:gd name="T15" fmla="*/ 138 h 640"/>
              <a:gd name="T16" fmla="*/ 827 w 828"/>
              <a:gd name="T17" fmla="*/ 285 h 640"/>
              <a:gd name="T18" fmla="*/ 827 w 828"/>
              <a:gd name="T19" fmla="*/ 354 h 640"/>
              <a:gd name="T20" fmla="*/ 819 w 828"/>
              <a:gd name="T21" fmla="*/ 502 h 640"/>
              <a:gd name="T22" fmla="*/ 786 w 828"/>
              <a:gd name="T23" fmla="*/ 592 h 640"/>
              <a:gd name="T24" fmla="*/ 703 w 828"/>
              <a:gd name="T25" fmla="*/ 630 h 640"/>
              <a:gd name="T26" fmla="*/ 414 w 828"/>
              <a:gd name="T27" fmla="*/ 640 h 640"/>
              <a:gd name="T28" fmla="*/ 414 w 828"/>
              <a:gd name="T29" fmla="*/ 640 h 640"/>
              <a:gd name="T30" fmla="*/ 133 w 828"/>
              <a:gd name="T31" fmla="*/ 631 h 640"/>
              <a:gd name="T32" fmla="*/ 42 w 828"/>
              <a:gd name="T33" fmla="*/ 592 h 640"/>
              <a:gd name="T34" fmla="*/ 9 w 828"/>
              <a:gd name="T35" fmla="*/ 502 h 640"/>
              <a:gd name="T36" fmla="*/ 1 w 828"/>
              <a:gd name="T37" fmla="*/ 354 h 640"/>
              <a:gd name="T38" fmla="*/ 1 w 828"/>
              <a:gd name="T39" fmla="*/ 285 h 640"/>
              <a:gd name="T40" fmla="*/ 9 w 828"/>
              <a:gd name="T41" fmla="*/ 138 h 640"/>
              <a:gd name="T42" fmla="*/ 42 w 828"/>
              <a:gd name="T43" fmla="*/ 48 h 640"/>
              <a:gd name="T44" fmla="*/ 125 w 828"/>
              <a:gd name="T45" fmla="*/ 9 h 640"/>
              <a:gd name="T46" fmla="*/ 414 w 828"/>
              <a:gd name="T47"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8" h="640">
                <a:moveTo>
                  <a:pt x="321" y="442"/>
                </a:moveTo>
                <a:cubicBezTo>
                  <a:pt x="573" y="315"/>
                  <a:pt x="573" y="315"/>
                  <a:pt x="573" y="315"/>
                </a:cubicBezTo>
                <a:cubicBezTo>
                  <a:pt x="321" y="187"/>
                  <a:pt x="321" y="187"/>
                  <a:pt x="321" y="187"/>
                </a:cubicBezTo>
                <a:lnTo>
                  <a:pt x="321" y="442"/>
                </a:lnTo>
                <a:close/>
                <a:moveTo>
                  <a:pt x="414" y="0"/>
                </a:moveTo>
                <a:cubicBezTo>
                  <a:pt x="588" y="0"/>
                  <a:pt x="703" y="9"/>
                  <a:pt x="703" y="9"/>
                </a:cubicBezTo>
                <a:cubicBezTo>
                  <a:pt x="719" y="11"/>
                  <a:pt x="755" y="11"/>
                  <a:pt x="786" y="48"/>
                </a:cubicBezTo>
                <a:cubicBezTo>
                  <a:pt x="786" y="48"/>
                  <a:pt x="812" y="75"/>
                  <a:pt x="819" y="138"/>
                </a:cubicBezTo>
                <a:cubicBezTo>
                  <a:pt x="828" y="212"/>
                  <a:pt x="827" y="285"/>
                  <a:pt x="827" y="285"/>
                </a:cubicBezTo>
                <a:cubicBezTo>
                  <a:pt x="827" y="354"/>
                  <a:pt x="827" y="354"/>
                  <a:pt x="827" y="354"/>
                </a:cubicBezTo>
                <a:cubicBezTo>
                  <a:pt x="827" y="354"/>
                  <a:pt x="828" y="428"/>
                  <a:pt x="819" y="502"/>
                </a:cubicBezTo>
                <a:cubicBezTo>
                  <a:pt x="812" y="564"/>
                  <a:pt x="786" y="592"/>
                  <a:pt x="786" y="592"/>
                </a:cubicBezTo>
                <a:cubicBezTo>
                  <a:pt x="755" y="628"/>
                  <a:pt x="719" y="628"/>
                  <a:pt x="703" y="630"/>
                </a:cubicBezTo>
                <a:cubicBezTo>
                  <a:pt x="703" y="630"/>
                  <a:pt x="588" y="640"/>
                  <a:pt x="414" y="640"/>
                </a:cubicBezTo>
                <a:cubicBezTo>
                  <a:pt x="414" y="640"/>
                  <a:pt x="414" y="640"/>
                  <a:pt x="414" y="640"/>
                </a:cubicBezTo>
                <a:cubicBezTo>
                  <a:pt x="199" y="638"/>
                  <a:pt x="133" y="631"/>
                  <a:pt x="133" y="631"/>
                </a:cubicBezTo>
                <a:cubicBezTo>
                  <a:pt x="115" y="627"/>
                  <a:pt x="73" y="628"/>
                  <a:pt x="42" y="592"/>
                </a:cubicBezTo>
                <a:cubicBezTo>
                  <a:pt x="42" y="592"/>
                  <a:pt x="16" y="564"/>
                  <a:pt x="9" y="502"/>
                </a:cubicBezTo>
                <a:cubicBezTo>
                  <a:pt x="0" y="428"/>
                  <a:pt x="1" y="354"/>
                  <a:pt x="1" y="354"/>
                </a:cubicBezTo>
                <a:cubicBezTo>
                  <a:pt x="1" y="285"/>
                  <a:pt x="1" y="285"/>
                  <a:pt x="1" y="285"/>
                </a:cubicBezTo>
                <a:cubicBezTo>
                  <a:pt x="1" y="285"/>
                  <a:pt x="0" y="212"/>
                  <a:pt x="9" y="138"/>
                </a:cubicBezTo>
                <a:cubicBezTo>
                  <a:pt x="16" y="75"/>
                  <a:pt x="42" y="48"/>
                  <a:pt x="42" y="48"/>
                </a:cubicBezTo>
                <a:cubicBezTo>
                  <a:pt x="73" y="11"/>
                  <a:pt x="109" y="11"/>
                  <a:pt x="125" y="9"/>
                </a:cubicBezTo>
                <a:cubicBezTo>
                  <a:pt x="125" y="9"/>
                  <a:pt x="240" y="0"/>
                  <a:pt x="414" y="0"/>
                </a:cubicBezTo>
                <a:close/>
              </a:path>
            </a:pathLst>
          </a:custGeom>
          <a:solidFill>
            <a:srgbClr val="9D98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 name="Textfeld 19">
            <a:hlinkClick r:id="rId16"/>
            <a:extLst>
              <a:ext uri="{FF2B5EF4-FFF2-40B4-BE49-F238E27FC236}">
                <a16:creationId xmlns:a16="http://schemas.microsoft.com/office/drawing/2014/main" id="{B2BDD061-3C4A-486E-B773-10B8D1E78DC2}"/>
              </a:ext>
            </a:extLst>
          </p:cNvPr>
          <p:cNvSpPr txBox="1"/>
          <p:nvPr userDrawn="1">
            <p:custDataLst>
              <p:tags r:id="rId8"/>
            </p:custDataLst>
          </p:nvPr>
        </p:nvSpPr>
        <p:spPr>
          <a:xfrm>
            <a:off x="7471038" y="6147968"/>
            <a:ext cx="881378" cy="241703"/>
          </a:xfrm>
          <a:prstGeom prst="rect">
            <a:avLst/>
          </a:prstGeom>
          <a:noFill/>
        </p:spPr>
        <p:txBody>
          <a:bodyPr wrap="square" lIns="0" tIns="0" rIns="0" bIns="0" rtlCol="0" anchor="ctr" anchorCtr="0">
            <a:noAutofit/>
          </a:bodyPr>
          <a:lstStyle/>
          <a:p>
            <a:r>
              <a:rPr lang="de-DE" sz="1400" b="1" dirty="0">
                <a:solidFill>
                  <a:schemeClr val="accent1"/>
                </a:solidFill>
              </a:rPr>
              <a:t>#WFBB</a:t>
            </a:r>
          </a:p>
        </p:txBody>
      </p:sp>
    </p:spTree>
    <p:extLst>
      <p:ext uri="{BB962C8B-B14F-4D97-AF65-F5344CB8AC3E}">
        <p14:creationId xmlns:p14="http://schemas.microsoft.com/office/powerpoint/2010/main" val="423391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Bild (link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9B00F68-AE4B-41B5-9B64-D0DCB626997A}"/>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6" name="Inhaltsplatzhalter 5">
            <a:extLst>
              <a:ext uri="{FF2B5EF4-FFF2-40B4-BE49-F238E27FC236}">
                <a16:creationId xmlns:a16="http://schemas.microsoft.com/office/drawing/2014/main" id="{CF5FFAFA-CE54-4D1D-A7E6-334616781C95}"/>
              </a:ext>
            </a:extLst>
          </p:cNvPr>
          <p:cNvSpPr>
            <a:spLocks noGrp="1"/>
          </p:cNvSpPr>
          <p:nvPr>
            <p:ph sz="quarter" idx="16"/>
          </p:nvPr>
        </p:nvSpPr>
        <p:spPr>
          <a:xfrm>
            <a:off x="5378578" y="1547813"/>
            <a:ext cx="7534147"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Bildplatzhalter 13"/>
          <p:cNvSpPr>
            <a:spLocks noGrp="1"/>
          </p:cNvSpPr>
          <p:nvPr>
            <p:ph type="pic" sz="quarter" idx="14"/>
          </p:nvPr>
        </p:nvSpPr>
        <p:spPr>
          <a:xfrm>
            <a:off x="1" y="1547813"/>
            <a:ext cx="5000752" cy="5328000"/>
          </a:xfrm>
        </p:spPr>
        <p:txBody>
          <a:bodyPr/>
          <a:lstStyle/>
          <a:p>
            <a:pPr lvl="0"/>
            <a:r>
              <a:rPr lang="de-DE" noProof="0"/>
              <a:t>Bild durch Klicken auf Symbol hinzufügen</a:t>
            </a:r>
            <a:endParaRPr lang="de-DE" noProof="0" dirty="0"/>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17" name="Textplatzhalter 16"/>
          <p:cNvSpPr>
            <a:spLocks noGrp="1"/>
          </p:cNvSpPr>
          <p:nvPr>
            <p:ph type="body" sz="quarter" idx="15"/>
          </p:nvPr>
        </p:nvSpPr>
        <p:spPr>
          <a:xfrm>
            <a:off x="527048" y="6875813"/>
            <a:ext cx="4473705" cy="144113"/>
          </a:xfrm>
        </p:spPr>
        <p:txBody>
          <a:bodyPr anchor="b" anchorCtr="0">
            <a:noAutofit/>
          </a:bodyPr>
          <a:lstStyle>
            <a:lvl1pPr>
              <a:defRPr sz="8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8" name="Fußzeilenplatzhalter 2">
            <a:extLst>
              <a:ext uri="{FF2B5EF4-FFF2-40B4-BE49-F238E27FC236}">
                <a16:creationId xmlns:a16="http://schemas.microsoft.com/office/drawing/2014/main" id="{5777BE80-6005-43CB-B775-8153049AF05C}"/>
              </a:ext>
            </a:extLst>
          </p:cNvPr>
          <p:cNvSpPr>
            <a:spLocks noGrp="1"/>
          </p:cNvSpPr>
          <p:nvPr>
            <p:ph type="ftr" sz="quarter" idx="17"/>
          </p:nvPr>
        </p:nvSpPr>
        <p:spPr/>
        <p:txBody>
          <a:bodyPr/>
          <a:lstStyle>
            <a:lvl1pPr>
              <a:defRPr/>
            </a:lvl1pPr>
          </a:lstStyle>
          <a:p>
            <a:pPr>
              <a:defRPr/>
            </a:pPr>
            <a:r>
              <a:rPr lang="de-DE"/>
              <a:t>© WFBB (2020) | Titel der Präsentation</a:t>
            </a:r>
          </a:p>
        </p:txBody>
      </p:sp>
      <p:sp>
        <p:nvSpPr>
          <p:cNvPr id="9" name="Foliennummernplatzhalter 3">
            <a:extLst>
              <a:ext uri="{FF2B5EF4-FFF2-40B4-BE49-F238E27FC236}">
                <a16:creationId xmlns:a16="http://schemas.microsoft.com/office/drawing/2014/main" id="{2DDB4934-9866-49FC-AB84-E68C317153A1}"/>
              </a:ext>
            </a:extLst>
          </p:cNvPr>
          <p:cNvSpPr>
            <a:spLocks noGrp="1"/>
          </p:cNvSpPr>
          <p:nvPr>
            <p:ph type="sldNum" sz="quarter" idx="18"/>
          </p:nvPr>
        </p:nvSpPr>
        <p:spPr/>
        <p:txBody>
          <a:bodyPr/>
          <a:lstStyle>
            <a:lvl1pPr>
              <a:defRPr/>
            </a:lvl1pPr>
          </a:lstStyle>
          <a:p>
            <a:pPr>
              <a:defRPr/>
            </a:pPr>
            <a:fld id="{9F1D4175-52B3-4260-9C18-C9B7CF167169}" type="slidenum">
              <a:rPr lang="de-DE"/>
              <a:pPr>
                <a:defRPr/>
              </a:pPr>
              <a:t>‹Nr.›</a:t>
            </a:fld>
            <a:endParaRPr lang="de-DE"/>
          </a:p>
        </p:txBody>
      </p:sp>
    </p:spTree>
    <p:extLst>
      <p:ext uri="{BB962C8B-B14F-4D97-AF65-F5344CB8AC3E}">
        <p14:creationId xmlns:p14="http://schemas.microsoft.com/office/powerpoint/2010/main" val="396899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2 Bilder (links)">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07F5015A-1AB6-4AE2-A9E9-2D8BC99A8F83}"/>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7" name="Inhaltsplatzhalter 6">
            <a:extLst>
              <a:ext uri="{FF2B5EF4-FFF2-40B4-BE49-F238E27FC236}">
                <a16:creationId xmlns:a16="http://schemas.microsoft.com/office/drawing/2014/main" id="{A580A1D4-3902-4213-90C7-43596940C3CD}"/>
              </a:ext>
            </a:extLst>
          </p:cNvPr>
          <p:cNvSpPr>
            <a:spLocks noGrp="1"/>
          </p:cNvSpPr>
          <p:nvPr>
            <p:ph sz="quarter" idx="17"/>
          </p:nvPr>
        </p:nvSpPr>
        <p:spPr>
          <a:xfrm>
            <a:off x="5378578" y="1547813"/>
            <a:ext cx="7534147"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Bildplatzhalter 13"/>
          <p:cNvSpPr>
            <a:spLocks noGrp="1"/>
          </p:cNvSpPr>
          <p:nvPr>
            <p:ph type="pic" sz="quarter" idx="14"/>
          </p:nvPr>
        </p:nvSpPr>
        <p:spPr>
          <a:xfrm>
            <a:off x="2" y="1547813"/>
            <a:ext cx="5000750" cy="2595819"/>
          </a:xfrm>
        </p:spPr>
        <p:txBody>
          <a:bodyPr/>
          <a:lstStyle/>
          <a:p>
            <a:pPr lvl="0"/>
            <a:r>
              <a:rPr lang="de-DE" noProof="0"/>
              <a:t>Bild durch Klicken auf Symbol hinzufügen</a:t>
            </a:r>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17" name="Textplatzhalter 16"/>
          <p:cNvSpPr>
            <a:spLocks noGrp="1"/>
          </p:cNvSpPr>
          <p:nvPr>
            <p:ph type="body" sz="quarter" idx="15"/>
          </p:nvPr>
        </p:nvSpPr>
        <p:spPr>
          <a:xfrm>
            <a:off x="527049" y="6875812"/>
            <a:ext cx="4473703" cy="144114"/>
          </a:xfrm>
        </p:spPr>
        <p:txBody>
          <a:bodyPr anchor="b" anchorCtr="0">
            <a:noAutofit/>
          </a:bodyPr>
          <a:lstStyle>
            <a:lvl1pPr>
              <a:defRPr sz="8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6" name="Bildplatzhalter 5"/>
          <p:cNvSpPr>
            <a:spLocks noGrp="1"/>
          </p:cNvSpPr>
          <p:nvPr>
            <p:ph type="pic" sz="quarter" idx="16"/>
          </p:nvPr>
        </p:nvSpPr>
        <p:spPr>
          <a:xfrm>
            <a:off x="0" y="4302175"/>
            <a:ext cx="5000749" cy="2573636"/>
          </a:xfrm>
        </p:spPr>
        <p:txBody>
          <a:bodyPr/>
          <a:lstStyle/>
          <a:p>
            <a:pPr lvl="0"/>
            <a:r>
              <a:rPr lang="de-DE" noProof="0"/>
              <a:t>Bild durch Klicken auf Symbol hinzufügen</a:t>
            </a:r>
          </a:p>
        </p:txBody>
      </p:sp>
      <p:sp>
        <p:nvSpPr>
          <p:cNvPr id="9" name="Fußzeilenplatzhalter 2">
            <a:extLst>
              <a:ext uri="{FF2B5EF4-FFF2-40B4-BE49-F238E27FC236}">
                <a16:creationId xmlns:a16="http://schemas.microsoft.com/office/drawing/2014/main" id="{5FD95D17-DDA6-4FAE-91C0-AAE0AFAA4BB8}"/>
              </a:ext>
            </a:extLst>
          </p:cNvPr>
          <p:cNvSpPr>
            <a:spLocks noGrp="1"/>
          </p:cNvSpPr>
          <p:nvPr>
            <p:ph type="ftr" sz="quarter" idx="18"/>
          </p:nvPr>
        </p:nvSpPr>
        <p:spPr/>
        <p:txBody>
          <a:bodyPr/>
          <a:lstStyle>
            <a:lvl1pPr>
              <a:defRPr/>
            </a:lvl1pPr>
          </a:lstStyle>
          <a:p>
            <a:pPr>
              <a:defRPr/>
            </a:pPr>
            <a:r>
              <a:rPr lang="de-DE"/>
              <a:t>© WFBB (2020) | Titel der Präsentation</a:t>
            </a:r>
          </a:p>
        </p:txBody>
      </p:sp>
      <p:sp>
        <p:nvSpPr>
          <p:cNvPr id="10" name="Foliennummernplatzhalter 3">
            <a:extLst>
              <a:ext uri="{FF2B5EF4-FFF2-40B4-BE49-F238E27FC236}">
                <a16:creationId xmlns:a16="http://schemas.microsoft.com/office/drawing/2014/main" id="{E21238FA-E8E5-425A-9D93-0DA02AB23E83}"/>
              </a:ext>
            </a:extLst>
          </p:cNvPr>
          <p:cNvSpPr>
            <a:spLocks noGrp="1"/>
          </p:cNvSpPr>
          <p:nvPr>
            <p:ph type="sldNum" sz="quarter" idx="19"/>
          </p:nvPr>
        </p:nvSpPr>
        <p:spPr/>
        <p:txBody>
          <a:bodyPr/>
          <a:lstStyle>
            <a:lvl1pPr>
              <a:defRPr/>
            </a:lvl1pPr>
          </a:lstStyle>
          <a:p>
            <a:pPr>
              <a:defRPr/>
            </a:pPr>
            <a:fld id="{092E0B50-7BDC-4B5D-A90F-114825B3FE88}" type="slidenum">
              <a:rPr lang="de-DE"/>
              <a:pPr>
                <a:defRPr/>
              </a:pPr>
              <a:t>‹Nr.›</a:t>
            </a:fld>
            <a:endParaRPr lang="de-DE"/>
          </a:p>
        </p:txBody>
      </p:sp>
    </p:spTree>
    <p:extLst>
      <p:ext uri="{BB962C8B-B14F-4D97-AF65-F5344CB8AC3E}">
        <p14:creationId xmlns:p14="http://schemas.microsoft.com/office/powerpoint/2010/main" val="37755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leitun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6959E370-0FF0-483A-A4E6-A36866D69338}"/>
              </a:ext>
            </a:extLst>
          </p:cNvPr>
          <p:cNvSpPr/>
          <p:nvPr userDrawn="1"/>
        </p:nvSpPr>
        <p:spPr bwMode="gray">
          <a:xfrm>
            <a:off x="0" y="7019925"/>
            <a:ext cx="13439775" cy="5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263"/>
          </a:p>
        </p:txBody>
      </p:sp>
      <p:sp>
        <p:nvSpPr>
          <p:cNvPr id="14" name="Bildplatzhalter 13"/>
          <p:cNvSpPr>
            <a:spLocks noGrp="1"/>
          </p:cNvSpPr>
          <p:nvPr>
            <p:ph type="pic" sz="quarter" idx="14"/>
          </p:nvPr>
        </p:nvSpPr>
        <p:spPr>
          <a:xfrm>
            <a:off x="527050" y="1547813"/>
            <a:ext cx="3948705" cy="2076655"/>
          </a:xfrm>
        </p:spPr>
        <p:txBody>
          <a:bodyPr/>
          <a:lstStyle/>
          <a:p>
            <a:pPr lvl="0"/>
            <a:r>
              <a:rPr lang="de-DE" noProof="0"/>
              <a:t>Bild durch Klicken auf Symbol hinzufügen</a:t>
            </a:r>
          </a:p>
        </p:txBody>
      </p:sp>
      <p:sp>
        <p:nvSpPr>
          <p:cNvPr id="2" name="Titel 1"/>
          <p:cNvSpPr>
            <a:spLocks noGrp="1"/>
          </p:cNvSpPr>
          <p:nvPr>
            <p:ph type="title"/>
          </p:nvPr>
        </p:nvSpPr>
        <p:spPr/>
        <p:txBody>
          <a:bodyPr/>
          <a:lstStyle/>
          <a:p>
            <a:r>
              <a:rPr lang="de-DE"/>
              <a:t>Mastertitelformat bearbeiten</a:t>
            </a:r>
          </a:p>
        </p:txBody>
      </p:sp>
      <p:sp>
        <p:nvSpPr>
          <p:cNvPr id="11" name="Textplatzhalter 7"/>
          <p:cNvSpPr>
            <a:spLocks noGrp="1"/>
          </p:cNvSpPr>
          <p:nvPr>
            <p:ph type="body" sz="quarter" idx="13"/>
          </p:nvPr>
        </p:nvSpPr>
        <p:spPr>
          <a:xfrm>
            <a:off x="527049" y="846138"/>
            <a:ext cx="10153919" cy="341312"/>
          </a:xfrm>
        </p:spPr>
        <p:txBody>
          <a:bodyPr/>
          <a:lstStyle>
            <a:lvl1pPr>
              <a:defRPr sz="2400" b="0" i="0">
                <a:solidFill>
                  <a:schemeClr val="tx1">
                    <a:lumMod val="65000"/>
                    <a:lumOff val="35000"/>
                  </a:schemeClr>
                </a:solidFill>
                <a:latin typeface="+mj-lt"/>
              </a:defRPr>
            </a:lvl1pPr>
          </a:lstStyle>
          <a:p>
            <a:pPr lvl="0"/>
            <a:r>
              <a:rPr lang="de-DE"/>
              <a:t>Mastertextformat bearbeiten</a:t>
            </a:r>
          </a:p>
        </p:txBody>
      </p:sp>
      <p:sp>
        <p:nvSpPr>
          <p:cNvPr id="6" name="Bildplatzhalter 5"/>
          <p:cNvSpPr>
            <a:spLocks noGrp="1"/>
          </p:cNvSpPr>
          <p:nvPr>
            <p:ph type="pic" sz="quarter" idx="16"/>
          </p:nvPr>
        </p:nvSpPr>
        <p:spPr>
          <a:xfrm>
            <a:off x="527050" y="4302177"/>
            <a:ext cx="3948705" cy="2058909"/>
          </a:xfrm>
        </p:spPr>
        <p:txBody>
          <a:bodyPr/>
          <a:lstStyle/>
          <a:p>
            <a:pPr lvl="0"/>
            <a:r>
              <a:rPr lang="de-DE" noProof="0"/>
              <a:t>Bild durch Klicken auf Symbol hinzufügen</a:t>
            </a:r>
            <a:endParaRPr lang="de-DE" noProof="0" dirty="0"/>
          </a:p>
        </p:txBody>
      </p:sp>
      <p:sp>
        <p:nvSpPr>
          <p:cNvPr id="12" name="Textplatzhalter 16"/>
          <p:cNvSpPr>
            <a:spLocks noGrp="1"/>
          </p:cNvSpPr>
          <p:nvPr>
            <p:ph type="body" sz="quarter" idx="17"/>
          </p:nvPr>
        </p:nvSpPr>
        <p:spPr>
          <a:xfrm>
            <a:off x="527050" y="3643359"/>
            <a:ext cx="3945923" cy="294926"/>
          </a:xfrm>
        </p:spPr>
        <p:txBody>
          <a:bodyPr anchor="b" anchorCtr="0">
            <a:noAutofit/>
          </a:bodyPr>
          <a:lstStyle>
            <a:lvl1pPr>
              <a:defRPr sz="1600" b="1"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16" name="Textplatzhalter 16"/>
          <p:cNvSpPr>
            <a:spLocks noGrp="1"/>
          </p:cNvSpPr>
          <p:nvPr>
            <p:ph type="body" sz="quarter" idx="19"/>
          </p:nvPr>
        </p:nvSpPr>
        <p:spPr>
          <a:xfrm>
            <a:off x="527050" y="3962527"/>
            <a:ext cx="3945923" cy="176668"/>
          </a:xfrm>
        </p:spPr>
        <p:txBody>
          <a:bodyPr anchor="b" anchorCtr="0">
            <a:noAutofit/>
          </a:bodyPr>
          <a:lstStyle>
            <a:lvl1pPr>
              <a:defRPr sz="14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18" name="Textplatzhalter 16"/>
          <p:cNvSpPr>
            <a:spLocks noGrp="1"/>
          </p:cNvSpPr>
          <p:nvPr>
            <p:ph type="body" sz="quarter" idx="20"/>
          </p:nvPr>
        </p:nvSpPr>
        <p:spPr>
          <a:xfrm>
            <a:off x="527050" y="6380783"/>
            <a:ext cx="3945704" cy="294926"/>
          </a:xfrm>
        </p:spPr>
        <p:txBody>
          <a:bodyPr anchor="b" anchorCtr="0">
            <a:noAutofit/>
          </a:bodyPr>
          <a:lstStyle>
            <a:lvl1pPr>
              <a:defRPr sz="1600" b="1"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19" name="Textplatzhalter 16"/>
          <p:cNvSpPr>
            <a:spLocks noGrp="1"/>
          </p:cNvSpPr>
          <p:nvPr>
            <p:ph type="body" sz="quarter" idx="21"/>
          </p:nvPr>
        </p:nvSpPr>
        <p:spPr>
          <a:xfrm>
            <a:off x="527050" y="6699951"/>
            <a:ext cx="3945704" cy="176668"/>
          </a:xfrm>
        </p:spPr>
        <p:txBody>
          <a:bodyPr anchor="b" anchorCtr="0">
            <a:noAutofit/>
          </a:bodyPr>
          <a:lstStyle>
            <a:lvl1pPr>
              <a:defRPr sz="1400" b="0" i="0">
                <a:solidFill>
                  <a:schemeClr val="tx1"/>
                </a:solidFill>
                <a:latin typeface="+mn-lt"/>
              </a:defRPr>
            </a:lvl1pPr>
            <a:lvl2pPr>
              <a:defRPr sz="1006" b="0" i="0">
                <a:solidFill>
                  <a:schemeClr val="tx1"/>
                </a:solidFill>
                <a:latin typeface="+mn-lt"/>
              </a:defRPr>
            </a:lvl2pPr>
            <a:lvl3pPr>
              <a:defRPr sz="1006" b="0" i="0">
                <a:solidFill>
                  <a:schemeClr val="tx1"/>
                </a:solidFill>
                <a:latin typeface="+mn-lt"/>
              </a:defRPr>
            </a:lvl3pPr>
            <a:lvl4pPr>
              <a:defRPr sz="1006" b="0" i="0">
                <a:solidFill>
                  <a:schemeClr val="tx1"/>
                </a:solidFill>
                <a:latin typeface="+mn-lt"/>
              </a:defRPr>
            </a:lvl4pPr>
            <a:lvl5pPr>
              <a:defRPr sz="1006" b="0" i="0">
                <a:solidFill>
                  <a:schemeClr val="tx1"/>
                </a:solidFill>
                <a:latin typeface="+mn-lt"/>
              </a:defRPr>
            </a:lvl5pPr>
          </a:lstStyle>
          <a:p>
            <a:pPr lvl="0"/>
            <a:r>
              <a:rPr lang="de-DE"/>
              <a:t>Mastertextformat bearbeiten</a:t>
            </a:r>
          </a:p>
        </p:txBody>
      </p:sp>
      <p:sp>
        <p:nvSpPr>
          <p:cNvPr id="7" name="Inhaltsplatzhalter 6">
            <a:extLst>
              <a:ext uri="{FF2B5EF4-FFF2-40B4-BE49-F238E27FC236}">
                <a16:creationId xmlns:a16="http://schemas.microsoft.com/office/drawing/2014/main" id="{0B6E6B71-1A5C-4309-AF08-7F056DF7641C}"/>
              </a:ext>
            </a:extLst>
          </p:cNvPr>
          <p:cNvSpPr>
            <a:spLocks noGrp="1"/>
          </p:cNvSpPr>
          <p:nvPr>
            <p:ph sz="quarter" idx="22"/>
          </p:nvPr>
        </p:nvSpPr>
        <p:spPr>
          <a:xfrm>
            <a:off x="5378578" y="1547814"/>
            <a:ext cx="7534147" cy="54721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5" name="Fußzeilenplatzhalter 2">
            <a:extLst>
              <a:ext uri="{FF2B5EF4-FFF2-40B4-BE49-F238E27FC236}">
                <a16:creationId xmlns:a16="http://schemas.microsoft.com/office/drawing/2014/main" id="{4E7DB5CC-BFA0-4F8E-889D-E8CDF27A2D59}"/>
              </a:ext>
            </a:extLst>
          </p:cNvPr>
          <p:cNvSpPr>
            <a:spLocks noGrp="1"/>
          </p:cNvSpPr>
          <p:nvPr>
            <p:ph type="ftr" sz="quarter" idx="23"/>
          </p:nvPr>
        </p:nvSpPr>
        <p:spPr/>
        <p:txBody>
          <a:bodyPr/>
          <a:lstStyle>
            <a:lvl1pPr>
              <a:defRPr/>
            </a:lvl1pPr>
          </a:lstStyle>
          <a:p>
            <a:pPr>
              <a:defRPr/>
            </a:pPr>
            <a:r>
              <a:rPr lang="de-DE"/>
              <a:t>© WFBB (2020) | Titel der Präsentation</a:t>
            </a:r>
            <a:endParaRPr lang="de-DE" dirty="0"/>
          </a:p>
        </p:txBody>
      </p:sp>
      <p:sp>
        <p:nvSpPr>
          <p:cNvPr id="17" name="Foliennummernplatzhalter 3">
            <a:extLst>
              <a:ext uri="{FF2B5EF4-FFF2-40B4-BE49-F238E27FC236}">
                <a16:creationId xmlns:a16="http://schemas.microsoft.com/office/drawing/2014/main" id="{EDE35F64-48B9-4816-9EE0-07CE9A1DB507}"/>
              </a:ext>
            </a:extLst>
          </p:cNvPr>
          <p:cNvSpPr>
            <a:spLocks noGrp="1"/>
          </p:cNvSpPr>
          <p:nvPr>
            <p:ph type="sldNum" sz="quarter" idx="24"/>
          </p:nvPr>
        </p:nvSpPr>
        <p:spPr/>
        <p:txBody>
          <a:bodyPr/>
          <a:lstStyle>
            <a:lvl1pPr>
              <a:defRPr/>
            </a:lvl1pPr>
          </a:lstStyle>
          <a:p>
            <a:pPr>
              <a:defRPr/>
            </a:pPr>
            <a:fld id="{B97CED14-A7B9-4724-B508-E3B2BD82D3C9}" type="slidenum">
              <a:rPr lang="de-DE"/>
              <a:pPr>
                <a:defRPr/>
              </a:pPr>
              <a:t>‹Nr.›</a:t>
            </a:fld>
            <a:endParaRPr lang="de-DE"/>
          </a:p>
        </p:txBody>
      </p:sp>
    </p:spTree>
    <p:extLst>
      <p:ext uri="{BB962C8B-B14F-4D97-AF65-F5344CB8AC3E}">
        <p14:creationId xmlns:p14="http://schemas.microsoft.com/office/powerpoint/2010/main" val="3950524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3.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6160CC7-A775-4635-A554-487135771523}"/>
              </a:ext>
            </a:extLst>
          </p:cNvPr>
          <p:cNvSpPr>
            <a:spLocks noGrp="1" noChangeArrowheads="1"/>
          </p:cNvSpPr>
          <p:nvPr>
            <p:ph type="title"/>
          </p:nvPr>
        </p:nvSpPr>
        <p:spPr bwMode="auto">
          <a:xfrm>
            <a:off x="527050" y="476250"/>
            <a:ext cx="10153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endParaRPr lang="en-US" altLang="de-DE"/>
          </a:p>
        </p:txBody>
      </p:sp>
      <p:sp>
        <p:nvSpPr>
          <p:cNvPr id="3" name="Text Placeholder 2">
            <a:extLst>
              <a:ext uri="{FF2B5EF4-FFF2-40B4-BE49-F238E27FC236}">
                <a16:creationId xmlns:a16="http://schemas.microsoft.com/office/drawing/2014/main" id="{EEC1AA30-A69D-4885-BFD1-421D00054E28}"/>
              </a:ext>
            </a:extLst>
          </p:cNvPr>
          <p:cNvSpPr>
            <a:spLocks noGrp="1"/>
          </p:cNvSpPr>
          <p:nvPr>
            <p:ph type="body" idx="1"/>
          </p:nvPr>
        </p:nvSpPr>
        <p:spPr>
          <a:xfrm>
            <a:off x="527050" y="1547813"/>
            <a:ext cx="12385675" cy="54721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5" name="Footer Placeholder 4">
            <a:extLst>
              <a:ext uri="{FF2B5EF4-FFF2-40B4-BE49-F238E27FC236}">
                <a16:creationId xmlns:a16="http://schemas.microsoft.com/office/drawing/2014/main" id="{4245A439-A3AC-4418-8A3B-F8C2B55880DA}"/>
              </a:ext>
            </a:extLst>
          </p:cNvPr>
          <p:cNvSpPr>
            <a:spLocks noGrp="1"/>
          </p:cNvSpPr>
          <p:nvPr>
            <p:ph type="ftr" sz="quarter" idx="3"/>
          </p:nvPr>
        </p:nvSpPr>
        <p:spPr bwMode="gray">
          <a:xfrm>
            <a:off x="527050" y="7178675"/>
            <a:ext cx="11585575" cy="371475"/>
          </a:xfrm>
          <a:prstGeom prst="rect">
            <a:avLst/>
          </a:prstGeom>
        </p:spPr>
        <p:txBody>
          <a:bodyPr vert="horz" lIns="0" tIns="108000" rIns="0" bIns="0" rtlCol="0" anchor="t" anchorCtr="0"/>
          <a:lstStyle>
            <a:lvl1pPr algn="l" eaLnBrk="1" fontAlgn="auto" hangingPunct="1">
              <a:spcBef>
                <a:spcPts val="0"/>
              </a:spcBef>
              <a:spcAft>
                <a:spcPts val="0"/>
              </a:spcAft>
              <a:defRPr sz="1000" dirty="0">
                <a:solidFill>
                  <a:schemeClr val="tx1">
                    <a:tint val="75000"/>
                  </a:schemeClr>
                </a:solidFill>
                <a:latin typeface="+mn-lt"/>
              </a:defRPr>
            </a:lvl1pPr>
          </a:lstStyle>
          <a:p>
            <a:pPr>
              <a:defRPr/>
            </a:pPr>
            <a:r>
              <a:rPr lang="de-DE"/>
              <a:t>© WFBB (2020) | Titel der Präsentation</a:t>
            </a:r>
          </a:p>
        </p:txBody>
      </p:sp>
      <p:sp>
        <p:nvSpPr>
          <p:cNvPr id="6" name="Slide Number Placeholder 5">
            <a:extLst>
              <a:ext uri="{FF2B5EF4-FFF2-40B4-BE49-F238E27FC236}">
                <a16:creationId xmlns:a16="http://schemas.microsoft.com/office/drawing/2014/main" id="{93C9F902-92F2-4544-A7DE-F0C4921FC7BC}"/>
              </a:ext>
            </a:extLst>
          </p:cNvPr>
          <p:cNvSpPr>
            <a:spLocks noGrp="1"/>
          </p:cNvSpPr>
          <p:nvPr>
            <p:ph type="sldNum" sz="quarter" idx="4"/>
          </p:nvPr>
        </p:nvSpPr>
        <p:spPr bwMode="gray">
          <a:xfrm>
            <a:off x="12112625" y="7170738"/>
            <a:ext cx="800100" cy="371475"/>
          </a:xfrm>
          <a:prstGeom prst="rect">
            <a:avLst/>
          </a:prstGeom>
        </p:spPr>
        <p:txBody>
          <a:bodyPr vert="horz" lIns="0" tIns="108000" rIns="0" bIns="0" rtlCol="0" anchor="t" anchorCtr="0"/>
          <a:lstStyle>
            <a:lvl1pPr algn="r" eaLnBrk="1" fontAlgn="auto" hangingPunct="1">
              <a:spcBef>
                <a:spcPts val="0"/>
              </a:spcBef>
              <a:spcAft>
                <a:spcPts val="0"/>
              </a:spcAft>
              <a:defRPr sz="1000" smtClean="0">
                <a:solidFill>
                  <a:schemeClr val="tx1">
                    <a:tint val="75000"/>
                  </a:schemeClr>
                </a:solidFill>
                <a:latin typeface="+mn-lt"/>
              </a:defRPr>
            </a:lvl1pPr>
          </a:lstStyle>
          <a:p>
            <a:pPr>
              <a:defRPr/>
            </a:pPr>
            <a:fld id="{51035776-902E-4D69-95B4-CB1111A63230}" type="slidenum">
              <a:rPr lang="de-DE"/>
              <a:pPr>
                <a:defRPr/>
              </a:pPr>
              <a:t>‹Nr.›</a:t>
            </a:fld>
            <a:endParaRPr lang="de-DE" dirty="0"/>
          </a:p>
        </p:txBody>
      </p:sp>
      <p:cxnSp>
        <p:nvCxnSpPr>
          <p:cNvPr id="13" name="Gerader Verbinder 12">
            <a:extLst>
              <a:ext uri="{FF2B5EF4-FFF2-40B4-BE49-F238E27FC236}">
                <a16:creationId xmlns:a16="http://schemas.microsoft.com/office/drawing/2014/main" id="{DE8DFD5E-BD3E-4EDD-9F50-C4D7958B1235}"/>
              </a:ext>
            </a:extLst>
          </p:cNvPr>
          <p:cNvCxnSpPr>
            <a:cxnSpLocks/>
          </p:cNvCxnSpPr>
          <p:nvPr userDrawn="1"/>
        </p:nvCxnSpPr>
        <p:spPr>
          <a:xfrm>
            <a:off x="0" y="846138"/>
            <a:ext cx="52705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73CDD8F1-5BDE-4E10-A572-9A9D9360946F}"/>
              </a:ext>
            </a:extLst>
          </p:cNvPr>
          <p:cNvCxnSpPr>
            <a:cxnSpLocks/>
          </p:cNvCxnSpPr>
          <p:nvPr userDrawn="1"/>
        </p:nvCxnSpPr>
        <p:spPr>
          <a:xfrm flipV="1">
            <a:off x="527050" y="7170738"/>
            <a:ext cx="12385675" cy="7937"/>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2" name="Grafik 8">
            <a:extLst>
              <a:ext uri="{FF2B5EF4-FFF2-40B4-BE49-F238E27FC236}">
                <a16:creationId xmlns:a16="http://schemas.microsoft.com/office/drawing/2014/main" id="{FCC89D40-23F4-42D0-8A64-2CD78C16CC10}"/>
              </a:ext>
            </a:extLst>
          </p:cNvPr>
          <p:cNvPicPr>
            <a:picLocks noChangeAspect="1" noChangeArrowheads="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11177588" y="352425"/>
            <a:ext cx="186848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Lst>
  <p:hf hdr="0" dt="0"/>
  <p:txStyles>
    <p:titleStyle>
      <a:lvl1pPr algn="l" defTabSz="1266825" rtl="0" fontAlgn="base">
        <a:lnSpc>
          <a:spcPct val="90000"/>
        </a:lnSpc>
        <a:spcBef>
          <a:spcPct val="0"/>
        </a:spcBef>
        <a:spcAft>
          <a:spcPct val="0"/>
        </a:spcAft>
        <a:defRPr sz="2400" b="1" kern="1200">
          <a:solidFill>
            <a:srgbClr val="595959"/>
          </a:solidFill>
          <a:latin typeface="+mj-lt"/>
          <a:ea typeface="+mj-ea"/>
          <a:cs typeface="+mj-cs"/>
        </a:defRPr>
      </a:lvl1pPr>
      <a:lvl2pPr algn="l" defTabSz="1266825" rtl="0" fontAlgn="base">
        <a:lnSpc>
          <a:spcPct val="90000"/>
        </a:lnSpc>
        <a:spcBef>
          <a:spcPct val="0"/>
        </a:spcBef>
        <a:spcAft>
          <a:spcPct val="0"/>
        </a:spcAft>
        <a:defRPr sz="2400" b="1">
          <a:solidFill>
            <a:srgbClr val="595959"/>
          </a:solidFill>
          <a:latin typeface="Calibri" panose="020F0502020204030204" pitchFamily="34" charset="0"/>
        </a:defRPr>
      </a:lvl2pPr>
      <a:lvl3pPr algn="l" defTabSz="1266825" rtl="0" fontAlgn="base">
        <a:lnSpc>
          <a:spcPct val="90000"/>
        </a:lnSpc>
        <a:spcBef>
          <a:spcPct val="0"/>
        </a:spcBef>
        <a:spcAft>
          <a:spcPct val="0"/>
        </a:spcAft>
        <a:defRPr sz="2400" b="1">
          <a:solidFill>
            <a:srgbClr val="595959"/>
          </a:solidFill>
          <a:latin typeface="Calibri" panose="020F0502020204030204" pitchFamily="34" charset="0"/>
        </a:defRPr>
      </a:lvl3pPr>
      <a:lvl4pPr algn="l" defTabSz="1266825" rtl="0" fontAlgn="base">
        <a:lnSpc>
          <a:spcPct val="90000"/>
        </a:lnSpc>
        <a:spcBef>
          <a:spcPct val="0"/>
        </a:spcBef>
        <a:spcAft>
          <a:spcPct val="0"/>
        </a:spcAft>
        <a:defRPr sz="2400" b="1">
          <a:solidFill>
            <a:srgbClr val="595959"/>
          </a:solidFill>
          <a:latin typeface="Calibri" panose="020F0502020204030204" pitchFamily="34" charset="0"/>
        </a:defRPr>
      </a:lvl4pPr>
      <a:lvl5pPr algn="l" defTabSz="1266825" rtl="0" fontAlgn="base">
        <a:lnSpc>
          <a:spcPct val="90000"/>
        </a:lnSpc>
        <a:spcBef>
          <a:spcPct val="0"/>
        </a:spcBef>
        <a:spcAft>
          <a:spcPct val="0"/>
        </a:spcAft>
        <a:defRPr sz="2400" b="1">
          <a:solidFill>
            <a:srgbClr val="595959"/>
          </a:solidFill>
          <a:latin typeface="Calibri" panose="020F0502020204030204" pitchFamily="34" charset="0"/>
        </a:defRPr>
      </a:lvl5pPr>
      <a:lvl6pPr marL="457200" algn="l" defTabSz="1266825" rtl="0" fontAlgn="base">
        <a:lnSpc>
          <a:spcPct val="90000"/>
        </a:lnSpc>
        <a:spcBef>
          <a:spcPct val="0"/>
        </a:spcBef>
        <a:spcAft>
          <a:spcPct val="0"/>
        </a:spcAft>
        <a:defRPr sz="2400" b="1">
          <a:solidFill>
            <a:srgbClr val="595959"/>
          </a:solidFill>
          <a:latin typeface="Calibri" panose="020F0502020204030204" pitchFamily="34" charset="0"/>
        </a:defRPr>
      </a:lvl6pPr>
      <a:lvl7pPr marL="914400" algn="l" defTabSz="1266825" rtl="0" fontAlgn="base">
        <a:lnSpc>
          <a:spcPct val="90000"/>
        </a:lnSpc>
        <a:spcBef>
          <a:spcPct val="0"/>
        </a:spcBef>
        <a:spcAft>
          <a:spcPct val="0"/>
        </a:spcAft>
        <a:defRPr sz="2400" b="1">
          <a:solidFill>
            <a:srgbClr val="595959"/>
          </a:solidFill>
          <a:latin typeface="Calibri" panose="020F0502020204030204" pitchFamily="34" charset="0"/>
        </a:defRPr>
      </a:lvl7pPr>
      <a:lvl8pPr marL="1371600" algn="l" defTabSz="1266825" rtl="0" fontAlgn="base">
        <a:lnSpc>
          <a:spcPct val="90000"/>
        </a:lnSpc>
        <a:spcBef>
          <a:spcPct val="0"/>
        </a:spcBef>
        <a:spcAft>
          <a:spcPct val="0"/>
        </a:spcAft>
        <a:defRPr sz="2400" b="1">
          <a:solidFill>
            <a:srgbClr val="595959"/>
          </a:solidFill>
          <a:latin typeface="Calibri" panose="020F0502020204030204" pitchFamily="34" charset="0"/>
        </a:defRPr>
      </a:lvl8pPr>
      <a:lvl9pPr marL="1828800" algn="l" defTabSz="1266825" rtl="0" fontAlgn="base">
        <a:lnSpc>
          <a:spcPct val="90000"/>
        </a:lnSpc>
        <a:spcBef>
          <a:spcPct val="0"/>
        </a:spcBef>
        <a:spcAft>
          <a:spcPct val="0"/>
        </a:spcAft>
        <a:defRPr sz="2400" b="1">
          <a:solidFill>
            <a:srgbClr val="595959"/>
          </a:solidFill>
          <a:latin typeface="Calibri" panose="020F0502020204030204" pitchFamily="34" charset="0"/>
        </a:defRPr>
      </a:lvl9pPr>
    </p:titleStyle>
    <p:bodyStyle>
      <a:lvl1pPr algn="l" defTabSz="1266825" rtl="0" fontAlgn="base">
        <a:lnSpc>
          <a:spcPct val="90000"/>
        </a:lnSpc>
        <a:spcBef>
          <a:spcPct val="0"/>
        </a:spcBef>
        <a:spcAft>
          <a:spcPct val="0"/>
        </a:spcAft>
        <a:buFont typeface="Arial" panose="020B0604020202020204" pitchFamily="34" charset="0"/>
        <a:defRPr sz="2200" b="1" kern="1200">
          <a:solidFill>
            <a:schemeClr val="accent2"/>
          </a:solidFill>
          <a:latin typeface="+mj-lt"/>
          <a:ea typeface="+mn-ea"/>
          <a:cs typeface="+mn-cs"/>
        </a:defRPr>
      </a:lvl1pPr>
      <a:lvl2pPr algn="l" defTabSz="1266825" rtl="0" fontAlgn="base">
        <a:lnSpc>
          <a:spcPct val="90000"/>
        </a:lnSpc>
        <a:spcBef>
          <a:spcPts val="550"/>
        </a:spcBef>
        <a:spcAft>
          <a:spcPct val="0"/>
        </a:spcAft>
        <a:buFont typeface="Arial" panose="020B0604020202020204" pitchFamily="34" charset="0"/>
        <a:defRPr kern="1200">
          <a:solidFill>
            <a:schemeClr val="tx1"/>
          </a:solidFill>
          <a:latin typeface="+mn-lt"/>
          <a:ea typeface="+mn-ea"/>
          <a:cs typeface="+mn-cs"/>
        </a:defRPr>
      </a:lvl2pPr>
      <a:lvl3pPr marL="265113" indent="-244475" algn="l" defTabSz="1266825" rtl="0" fontAlgn="base">
        <a:lnSpc>
          <a:spcPct val="90000"/>
        </a:lnSpc>
        <a:spcBef>
          <a:spcPts val="550"/>
        </a:spcBef>
        <a:spcAft>
          <a:spcPct val="0"/>
        </a:spcAft>
        <a:buClr>
          <a:schemeClr val="accent2"/>
        </a:buClr>
        <a:buSzPct val="85000"/>
        <a:buFont typeface="Verdana" panose="020B0604030504040204" pitchFamily="34" charset="0"/>
        <a:buChar char="●"/>
        <a:defRPr kern="1200">
          <a:solidFill>
            <a:schemeClr val="tx1"/>
          </a:solidFill>
          <a:latin typeface="+mn-lt"/>
          <a:ea typeface="+mn-ea"/>
          <a:cs typeface="+mn-cs"/>
        </a:defRPr>
      </a:lvl3pPr>
      <a:lvl4pPr marL="542925" indent="-277813" algn="l" defTabSz="1266825" rtl="0" fontAlgn="base">
        <a:lnSpc>
          <a:spcPct val="90000"/>
        </a:lnSpc>
        <a:spcBef>
          <a:spcPts val="550"/>
        </a:spcBef>
        <a:spcAft>
          <a:spcPct val="0"/>
        </a:spcAft>
        <a:buClr>
          <a:schemeClr val="accent2"/>
        </a:buClr>
        <a:buFont typeface="Symbol" panose="05050102010706020507" pitchFamily="18" charset="2"/>
        <a:buChar char="-"/>
        <a:defRPr kern="1200">
          <a:solidFill>
            <a:schemeClr val="tx1"/>
          </a:solidFill>
          <a:latin typeface="+mn-lt"/>
          <a:ea typeface="+mn-ea"/>
          <a:cs typeface="+mn-cs"/>
        </a:defRPr>
      </a:lvl4pPr>
      <a:lvl5pPr marL="808038" indent="-265113" algn="l" defTabSz="1266825" rtl="0" fontAlgn="base">
        <a:lnSpc>
          <a:spcPct val="90000"/>
        </a:lnSpc>
        <a:spcBef>
          <a:spcPts val="550"/>
        </a:spcBef>
        <a:spcAft>
          <a:spcPct val="0"/>
        </a:spcAft>
        <a:buClr>
          <a:schemeClr val="accent2"/>
        </a:buClr>
        <a:buFont typeface="Symbol" panose="05050102010706020507" pitchFamily="18" charset="2"/>
        <a:buChar char="-"/>
        <a:defRPr kern="1200">
          <a:solidFill>
            <a:schemeClr val="tx1"/>
          </a:solidFill>
          <a:latin typeface="+mn-lt"/>
          <a:ea typeface="+mn-ea"/>
          <a:cs typeface="+mn-cs"/>
        </a:defRPr>
      </a:lvl5pPr>
      <a:lvl6pPr marL="0" indent="0" algn="l" defTabSz="1266984" rtl="0" eaLnBrk="1" latinLnBrk="0" hangingPunct="1">
        <a:lnSpc>
          <a:spcPct val="90000"/>
        </a:lnSpc>
        <a:spcBef>
          <a:spcPts val="551"/>
        </a:spcBef>
        <a:buFont typeface="Arial" panose="020B0604020202020204" pitchFamily="34" charset="0"/>
        <a:buNone/>
        <a:defRPr sz="2200" b="1" kern="1200">
          <a:solidFill>
            <a:schemeClr val="tx1"/>
          </a:solidFill>
          <a:latin typeface="+mn-lt"/>
          <a:ea typeface="+mn-ea"/>
          <a:cs typeface="+mn-cs"/>
        </a:defRPr>
      </a:lvl6pPr>
      <a:lvl7pPr marL="357188" indent="-357188" algn="l" defTabSz="1266984" rtl="0" eaLnBrk="1" latinLnBrk="0" hangingPunct="1">
        <a:lnSpc>
          <a:spcPct val="90000"/>
        </a:lnSpc>
        <a:spcBef>
          <a:spcPts val="551"/>
        </a:spcBef>
        <a:buClr>
          <a:schemeClr val="accent2"/>
        </a:buClr>
        <a:buFont typeface="+mj-lt"/>
        <a:buAutoNum type="arabicPeriod"/>
        <a:defRPr sz="1800" kern="1200">
          <a:solidFill>
            <a:schemeClr val="tx1"/>
          </a:solidFill>
          <a:latin typeface="+mn-lt"/>
          <a:ea typeface="+mn-ea"/>
          <a:cs typeface="+mn-cs"/>
        </a:defRPr>
      </a:lvl7pPr>
      <a:lvl8pPr marL="622300" indent="-265113" algn="l" defTabSz="1266984" rtl="0" eaLnBrk="1" latinLnBrk="0" hangingPunct="1">
        <a:lnSpc>
          <a:spcPct val="90000"/>
        </a:lnSpc>
        <a:spcBef>
          <a:spcPts val="551"/>
        </a:spcBef>
        <a:buClr>
          <a:schemeClr val="accent2"/>
        </a:buClr>
        <a:buSzPct val="85000"/>
        <a:buFont typeface="Verdana" panose="020B0604030504040204" pitchFamily="34" charset="0"/>
        <a:buChar char="●"/>
        <a:defRPr sz="1800" kern="1200">
          <a:solidFill>
            <a:schemeClr val="tx1"/>
          </a:solidFill>
          <a:latin typeface="+mn-lt"/>
          <a:ea typeface="+mn-ea"/>
          <a:cs typeface="+mn-cs"/>
        </a:defRPr>
      </a:lvl8pPr>
      <a:lvl9pPr marL="339233" indent="-339233" algn="l" defTabSz="1266984" rtl="0" eaLnBrk="1" latinLnBrk="0" hangingPunct="1">
        <a:lnSpc>
          <a:spcPct val="90000"/>
        </a:lnSpc>
        <a:spcBef>
          <a:spcPts val="551"/>
        </a:spcBef>
        <a:buClr>
          <a:schemeClr val="accent2"/>
        </a:buClr>
        <a:buFont typeface="Calibri" panose="020F0502020204030204" pitchFamily="34" charset="0"/>
        <a:buChar char="→"/>
        <a:defRPr sz="1800" b="1" kern="1200">
          <a:solidFill>
            <a:schemeClr val="tx1"/>
          </a:solidFill>
          <a:latin typeface="+mn-lt"/>
          <a:ea typeface="+mn-ea"/>
          <a:cs typeface="+mn-cs"/>
        </a:defRPr>
      </a:lvl9pPr>
    </p:bodyStyle>
    <p:otherStyle>
      <a:defPPr>
        <a:defRPr lang="en-US"/>
      </a:defPPr>
      <a:lvl1pPr marL="0" algn="l" defTabSz="1266984" rtl="0" eaLnBrk="1" latinLnBrk="0" hangingPunct="1">
        <a:defRPr sz="2494" kern="1200">
          <a:solidFill>
            <a:schemeClr val="tx1"/>
          </a:solidFill>
          <a:latin typeface="+mn-lt"/>
          <a:ea typeface="+mn-ea"/>
          <a:cs typeface="+mn-cs"/>
        </a:defRPr>
      </a:lvl1pPr>
      <a:lvl2pPr marL="633493" algn="l" defTabSz="1266984" rtl="0" eaLnBrk="1" latinLnBrk="0" hangingPunct="1">
        <a:defRPr sz="2494" kern="1200">
          <a:solidFill>
            <a:schemeClr val="tx1"/>
          </a:solidFill>
          <a:latin typeface="+mn-lt"/>
          <a:ea typeface="+mn-ea"/>
          <a:cs typeface="+mn-cs"/>
        </a:defRPr>
      </a:lvl2pPr>
      <a:lvl3pPr marL="1266984" algn="l" defTabSz="1266984" rtl="0" eaLnBrk="1" latinLnBrk="0" hangingPunct="1">
        <a:defRPr sz="2494" kern="1200">
          <a:solidFill>
            <a:schemeClr val="tx1"/>
          </a:solidFill>
          <a:latin typeface="+mn-lt"/>
          <a:ea typeface="+mn-ea"/>
          <a:cs typeface="+mn-cs"/>
        </a:defRPr>
      </a:lvl3pPr>
      <a:lvl4pPr marL="1900477" algn="l" defTabSz="1266984" rtl="0" eaLnBrk="1" latinLnBrk="0" hangingPunct="1">
        <a:defRPr sz="2494" kern="1200">
          <a:solidFill>
            <a:schemeClr val="tx1"/>
          </a:solidFill>
          <a:latin typeface="+mn-lt"/>
          <a:ea typeface="+mn-ea"/>
          <a:cs typeface="+mn-cs"/>
        </a:defRPr>
      </a:lvl4pPr>
      <a:lvl5pPr marL="2533969" algn="l" defTabSz="1266984" rtl="0" eaLnBrk="1" latinLnBrk="0" hangingPunct="1">
        <a:defRPr sz="2494" kern="1200">
          <a:solidFill>
            <a:schemeClr val="tx1"/>
          </a:solidFill>
          <a:latin typeface="+mn-lt"/>
          <a:ea typeface="+mn-ea"/>
          <a:cs typeface="+mn-cs"/>
        </a:defRPr>
      </a:lvl5pPr>
      <a:lvl6pPr marL="3167462" algn="l" defTabSz="1266984" rtl="0" eaLnBrk="1" latinLnBrk="0" hangingPunct="1">
        <a:defRPr sz="2494" kern="1200">
          <a:solidFill>
            <a:schemeClr val="tx1"/>
          </a:solidFill>
          <a:latin typeface="+mn-lt"/>
          <a:ea typeface="+mn-ea"/>
          <a:cs typeface="+mn-cs"/>
        </a:defRPr>
      </a:lvl6pPr>
      <a:lvl7pPr marL="3800953" algn="l" defTabSz="1266984" rtl="0" eaLnBrk="1" latinLnBrk="0" hangingPunct="1">
        <a:defRPr sz="2494" kern="1200">
          <a:solidFill>
            <a:schemeClr val="tx1"/>
          </a:solidFill>
          <a:latin typeface="+mn-lt"/>
          <a:ea typeface="+mn-ea"/>
          <a:cs typeface="+mn-cs"/>
        </a:defRPr>
      </a:lvl7pPr>
      <a:lvl8pPr marL="4434446" algn="l" defTabSz="1266984" rtl="0" eaLnBrk="1" latinLnBrk="0" hangingPunct="1">
        <a:defRPr sz="2494" kern="1200">
          <a:solidFill>
            <a:schemeClr val="tx1"/>
          </a:solidFill>
          <a:latin typeface="+mn-lt"/>
          <a:ea typeface="+mn-ea"/>
          <a:cs typeface="+mn-cs"/>
        </a:defRPr>
      </a:lvl8pPr>
      <a:lvl9pPr marL="5067937" algn="l" defTabSz="1266984" rtl="0" eaLnBrk="1" latinLnBrk="0" hangingPunct="1">
        <a:defRPr sz="24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4933" y="476102"/>
            <a:ext cx="9869802" cy="369932"/>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74932" y="1547815"/>
            <a:ext cx="12489909" cy="5472111"/>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5" name="Footer Placeholder 4"/>
          <p:cNvSpPr>
            <a:spLocks noGrp="1"/>
          </p:cNvSpPr>
          <p:nvPr>
            <p:ph type="ftr" sz="quarter" idx="3"/>
          </p:nvPr>
        </p:nvSpPr>
        <p:spPr bwMode="gray">
          <a:xfrm>
            <a:off x="474934" y="7178469"/>
            <a:ext cx="11689708" cy="371682"/>
          </a:xfrm>
          <a:prstGeom prst="rect">
            <a:avLst/>
          </a:prstGeom>
        </p:spPr>
        <p:txBody>
          <a:bodyPr vert="horz" lIns="0" tIns="108000" rIns="0" bIns="0" rtlCol="0" anchor="t" anchorCtr="0"/>
          <a:lstStyle>
            <a:lvl1pPr algn="l">
              <a:defRPr sz="1000">
                <a:solidFill>
                  <a:schemeClr val="tx1">
                    <a:tint val="75000"/>
                  </a:schemeClr>
                </a:solidFill>
              </a:defRPr>
            </a:lvl1pPr>
          </a:lstStyle>
          <a:p>
            <a:r>
              <a:rPr lang="de-DE"/>
              <a:t>© WFBB (2024) | Für Ihren Erfolg in Brandenburg</a:t>
            </a:r>
            <a:endParaRPr lang="de-DE" dirty="0"/>
          </a:p>
        </p:txBody>
      </p:sp>
      <p:sp>
        <p:nvSpPr>
          <p:cNvPr id="6" name="Slide Number Placeholder 5"/>
          <p:cNvSpPr>
            <a:spLocks noGrp="1"/>
          </p:cNvSpPr>
          <p:nvPr>
            <p:ph type="sldNum" sz="quarter" idx="4"/>
          </p:nvPr>
        </p:nvSpPr>
        <p:spPr bwMode="gray">
          <a:xfrm>
            <a:off x="12164643" y="7178469"/>
            <a:ext cx="800200" cy="371682"/>
          </a:xfrm>
          <a:prstGeom prst="rect">
            <a:avLst/>
          </a:prstGeom>
        </p:spPr>
        <p:txBody>
          <a:bodyPr vert="horz" lIns="0" tIns="108000" rIns="0" bIns="0" rtlCol="0" anchor="t" anchorCtr="0"/>
          <a:lstStyle>
            <a:lvl1pPr algn="r">
              <a:defRPr sz="1000">
                <a:solidFill>
                  <a:schemeClr val="tx1">
                    <a:tint val="75000"/>
                  </a:schemeClr>
                </a:solidFill>
              </a:defRPr>
            </a:lvl1pPr>
          </a:lstStyle>
          <a:p>
            <a:fld id="{F2A98B89-BBCC-447F-ABDD-EF7AB81DAA94}" type="slidenum">
              <a:rPr lang="de-DE" smtClean="0"/>
              <a:pPr/>
              <a:t>‹Nr.›</a:t>
            </a:fld>
            <a:endParaRPr lang="de-DE"/>
          </a:p>
        </p:txBody>
      </p:sp>
      <p:cxnSp>
        <p:nvCxnSpPr>
          <p:cNvPr id="13" name="Gerader Verbinder 12"/>
          <p:cNvCxnSpPr/>
          <p:nvPr userDrawn="1"/>
        </p:nvCxnSpPr>
        <p:spPr>
          <a:xfrm>
            <a:off x="1" y="846034"/>
            <a:ext cx="4749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Gerader Verbinder 16"/>
          <p:cNvCxnSpPr>
            <a:cxnSpLocks/>
          </p:cNvCxnSpPr>
          <p:nvPr userDrawn="1"/>
        </p:nvCxnSpPr>
        <p:spPr>
          <a:xfrm>
            <a:off x="474933" y="7170634"/>
            <a:ext cx="1248991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E39E2848-72EA-4D8F-BF83-0BCF6021B5F6}"/>
              </a:ext>
            </a:extLst>
          </p:cNvPr>
          <p:cNvPicPr>
            <a:picLocks noChangeAspect="1"/>
          </p:cNvPicPr>
          <p:nvPr userDrawn="1"/>
        </p:nvPicPr>
        <p:blipFill>
          <a:blip r:embed="rId33"/>
          <a:stretch>
            <a:fillRect/>
          </a:stretch>
        </p:blipFill>
        <p:spPr>
          <a:xfrm>
            <a:off x="11099303" y="389040"/>
            <a:ext cx="1865538" cy="634039"/>
          </a:xfrm>
          <a:prstGeom prst="rect">
            <a:avLst/>
          </a:prstGeom>
        </p:spPr>
      </p:pic>
    </p:spTree>
    <p:extLst>
      <p:ext uri="{BB962C8B-B14F-4D97-AF65-F5344CB8AC3E}">
        <p14:creationId xmlns:p14="http://schemas.microsoft.com/office/powerpoint/2010/main" val="293397059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Lst>
  <p:hf hdr="0" dt="0"/>
  <p:txStyles>
    <p:titleStyle>
      <a:lvl1pPr algn="l" defTabSz="1007943" rtl="0" eaLnBrk="1" latinLnBrk="0" hangingPunct="1">
        <a:lnSpc>
          <a:spcPct val="90000"/>
        </a:lnSpc>
        <a:spcBef>
          <a:spcPct val="0"/>
        </a:spcBef>
        <a:buNone/>
        <a:defRPr sz="2400" b="1" kern="1200">
          <a:solidFill>
            <a:schemeClr val="tx1">
              <a:lumMod val="65000"/>
              <a:lumOff val="35000"/>
            </a:schemeClr>
          </a:solidFill>
          <a:latin typeface="+mj-lt"/>
          <a:ea typeface="+mj-ea"/>
          <a:cs typeface="+mj-cs"/>
        </a:defRPr>
      </a:lvl1pPr>
    </p:titleStyle>
    <p:bodyStyle>
      <a:lvl1pPr marL="0" indent="0" algn="l" defTabSz="1007943" rtl="0" eaLnBrk="1" latinLnBrk="0" hangingPunct="1">
        <a:lnSpc>
          <a:spcPct val="90000"/>
        </a:lnSpc>
        <a:spcBef>
          <a:spcPts val="0"/>
        </a:spcBef>
        <a:buFont typeface="Arial" panose="020B0604020202020204" pitchFamily="34" charset="0"/>
        <a:buNone/>
        <a:defRPr sz="2200" b="1" i="0" kern="1200">
          <a:solidFill>
            <a:schemeClr val="accent1"/>
          </a:solidFill>
          <a:latin typeface="+mj-lt"/>
          <a:ea typeface="+mn-ea"/>
          <a:cs typeface="+mn-cs"/>
        </a:defRPr>
      </a:lvl1pPr>
      <a:lvl2pPr marL="0" indent="0" algn="l" defTabSz="1007943" rtl="0" eaLnBrk="1" latinLnBrk="0" hangingPunct="1">
        <a:lnSpc>
          <a:spcPct val="90000"/>
        </a:lnSpc>
        <a:spcBef>
          <a:spcPts val="551"/>
        </a:spcBef>
        <a:buFont typeface="Arial" panose="020B0604020202020204" pitchFamily="34" charset="0"/>
        <a:buNone/>
        <a:defRPr sz="1800" kern="1200">
          <a:solidFill>
            <a:schemeClr val="tx1"/>
          </a:solidFill>
          <a:latin typeface="+mn-lt"/>
          <a:ea typeface="+mn-ea"/>
          <a:cs typeface="+mn-cs"/>
        </a:defRPr>
      </a:lvl2pPr>
      <a:lvl3pPr marL="266700" indent="-250825" algn="l" defTabSz="1007943" rtl="0" eaLnBrk="1" latinLnBrk="0" hangingPunct="1">
        <a:lnSpc>
          <a:spcPct val="90000"/>
        </a:lnSpc>
        <a:spcBef>
          <a:spcPts val="551"/>
        </a:spcBef>
        <a:buClr>
          <a:schemeClr val="accent1"/>
        </a:buClr>
        <a:buSzPct val="85000"/>
        <a:buFont typeface="Verdana" panose="020B0604030504040204" pitchFamily="34" charset="0"/>
        <a:buChar char="●"/>
        <a:defRPr sz="1800" kern="1200">
          <a:solidFill>
            <a:schemeClr val="tx1"/>
          </a:solidFill>
          <a:latin typeface="+mn-lt"/>
          <a:ea typeface="+mn-ea"/>
          <a:cs typeface="+mn-cs"/>
        </a:defRPr>
      </a:lvl3pPr>
      <a:lvl4pPr marL="542925" indent="-250825" algn="l" defTabSz="1007943" rtl="0" eaLnBrk="1" latinLnBrk="0" hangingPunct="1">
        <a:lnSpc>
          <a:spcPct val="90000"/>
        </a:lnSpc>
        <a:spcBef>
          <a:spcPts val="551"/>
        </a:spcBef>
        <a:buClr>
          <a:schemeClr val="accent1"/>
        </a:buClr>
        <a:buFont typeface="Symbol" panose="05050102010706020507" pitchFamily="18" charset="2"/>
        <a:buChar char="-"/>
        <a:defRPr sz="1800" kern="1200">
          <a:solidFill>
            <a:schemeClr val="tx1"/>
          </a:solidFill>
          <a:latin typeface="+mn-lt"/>
          <a:ea typeface="+mn-ea"/>
          <a:cs typeface="+mn-cs"/>
        </a:defRPr>
      </a:lvl4pPr>
      <a:lvl5pPr marL="809625" indent="-250825" algn="l" defTabSz="1007943" rtl="0" eaLnBrk="1" latinLnBrk="0" hangingPunct="1">
        <a:lnSpc>
          <a:spcPct val="90000"/>
        </a:lnSpc>
        <a:spcBef>
          <a:spcPts val="551"/>
        </a:spcBef>
        <a:buClr>
          <a:schemeClr val="accent1"/>
        </a:buClr>
        <a:buFont typeface="Symbol" panose="05050102010706020507" pitchFamily="18" charset="2"/>
        <a:buChar char="-"/>
        <a:defRPr sz="1800" kern="1200">
          <a:solidFill>
            <a:schemeClr val="tx1"/>
          </a:solidFill>
          <a:latin typeface="+mn-lt"/>
          <a:ea typeface="+mn-ea"/>
          <a:cs typeface="+mn-cs"/>
        </a:defRPr>
      </a:lvl5pPr>
      <a:lvl6pPr marL="0" indent="0" algn="l" defTabSz="1007943" rtl="0" eaLnBrk="1" latinLnBrk="0" hangingPunct="1">
        <a:lnSpc>
          <a:spcPct val="90000"/>
        </a:lnSpc>
        <a:spcBef>
          <a:spcPts val="551"/>
        </a:spcBef>
        <a:buFont typeface="Arial" panose="020B0604020202020204" pitchFamily="34" charset="0"/>
        <a:buNone/>
        <a:defRPr sz="2200" b="1" kern="1200">
          <a:solidFill>
            <a:schemeClr val="tx1"/>
          </a:solidFill>
          <a:latin typeface="+mn-lt"/>
          <a:ea typeface="+mn-ea"/>
          <a:cs typeface="+mn-cs"/>
        </a:defRPr>
      </a:lvl6pPr>
      <a:lvl7pPr marL="361950" indent="-361950" algn="l" defTabSz="1007943" rtl="0" eaLnBrk="1" latinLnBrk="0" hangingPunct="1">
        <a:lnSpc>
          <a:spcPct val="90000"/>
        </a:lnSpc>
        <a:spcBef>
          <a:spcPts val="551"/>
        </a:spcBef>
        <a:buClr>
          <a:schemeClr val="accent1"/>
        </a:buClr>
        <a:buFont typeface="+mj-lt"/>
        <a:buAutoNum type="arabicPeriod"/>
        <a:defRPr sz="1800" kern="1200">
          <a:solidFill>
            <a:schemeClr val="tx1"/>
          </a:solidFill>
          <a:latin typeface="+mn-lt"/>
          <a:ea typeface="+mn-ea"/>
          <a:cs typeface="+mn-cs"/>
        </a:defRPr>
      </a:lvl7pPr>
      <a:lvl8pPr marL="625475" indent="-250825" algn="l" defTabSz="1007943" rtl="0" eaLnBrk="1" latinLnBrk="0" hangingPunct="1">
        <a:lnSpc>
          <a:spcPct val="90000"/>
        </a:lnSpc>
        <a:spcBef>
          <a:spcPts val="551"/>
        </a:spcBef>
        <a:buClr>
          <a:schemeClr val="accent1"/>
        </a:buClr>
        <a:buSzPct val="85000"/>
        <a:buFont typeface="Verdana" panose="020B0604030504040204" pitchFamily="34" charset="0"/>
        <a:buChar char="●"/>
        <a:defRPr sz="1800" kern="1200">
          <a:solidFill>
            <a:schemeClr val="tx1"/>
          </a:solidFill>
          <a:latin typeface="+mn-lt"/>
          <a:ea typeface="+mn-ea"/>
          <a:cs typeface="+mn-cs"/>
        </a:defRPr>
      </a:lvl8pPr>
      <a:lvl9pPr marL="269875" indent="-269875" algn="l" defTabSz="1007943" rtl="0" eaLnBrk="1" latinLnBrk="0" hangingPunct="1">
        <a:lnSpc>
          <a:spcPct val="90000"/>
        </a:lnSpc>
        <a:spcBef>
          <a:spcPts val="551"/>
        </a:spcBef>
        <a:buClr>
          <a:schemeClr val="accent1"/>
        </a:buClr>
        <a:buFont typeface="Calibri" panose="020F0502020204030204" pitchFamily="34" charset="0"/>
        <a:buChar char="→"/>
        <a:defRPr sz="1800" b="1"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4">
          <p15:clr>
            <a:srgbClr val="F26B43"/>
          </p15:clr>
        </p15:guide>
        <p15:guide id="2" pos="238">
          <p15:clr>
            <a:srgbClr val="F26B43"/>
          </p15:clr>
        </p15:guide>
        <p15:guide id="3" pos="6497">
          <p15:clr>
            <a:srgbClr val="F26B43"/>
          </p15:clr>
        </p15:guide>
        <p15:guide id="4" orient="horz" pos="4422">
          <p15:clr>
            <a:srgbClr val="F26B43"/>
          </p15:clr>
        </p15:guide>
        <p15:guide id="6" orient="horz" pos="748">
          <p15:clr>
            <a:srgbClr val="F26B43"/>
          </p15:clr>
        </p15:guide>
        <p15:guide id="7" orient="horz" pos="97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emf"/><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9.xml"/><Relationship Id="rId1"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9.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9.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tags" Target="../tags/tag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ags" Target="../tags/tag2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tags" Target="../tags/tag3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9.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9.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Bildplatzhalter 1">
            <a:extLst>
              <a:ext uri="{FF2B5EF4-FFF2-40B4-BE49-F238E27FC236}">
                <a16:creationId xmlns:a16="http://schemas.microsoft.com/office/drawing/2014/main" id="{1CB5DBAB-C5AB-4B5A-A79F-18912754DC5F}"/>
              </a:ext>
            </a:extLst>
          </p:cNvPr>
          <p:cNvSpPr>
            <a:spLocks noGrp="1" noChangeArrowheads="1" noTextEdit="1"/>
          </p:cNvSpPr>
          <p:nvPr>
            <p:ph type="pic" sz="quarter" idx="10"/>
          </p:nvPr>
        </p:nvSpPr>
        <p:spPr bwMode="auto">
          <a:xfrm>
            <a:off x="0" y="0"/>
            <a:ext cx="13439775" cy="7559675"/>
          </a:xfrm>
        </p:spPr>
      </p:sp>
      <p:grpSp>
        <p:nvGrpSpPr>
          <p:cNvPr id="36867" name="Gruppieren 5">
            <a:extLst>
              <a:ext uri="{FF2B5EF4-FFF2-40B4-BE49-F238E27FC236}">
                <a16:creationId xmlns:a16="http://schemas.microsoft.com/office/drawing/2014/main" id="{82B45415-05B1-4E66-8BEA-CF2325EAA054}"/>
              </a:ext>
            </a:extLst>
          </p:cNvPr>
          <p:cNvGrpSpPr>
            <a:grpSpLocks/>
          </p:cNvGrpSpPr>
          <p:nvPr>
            <p:custDataLst>
              <p:tags r:id="rId2"/>
            </p:custDataLst>
          </p:nvPr>
        </p:nvGrpSpPr>
        <p:grpSpPr bwMode="auto">
          <a:xfrm>
            <a:off x="0" y="6156325"/>
            <a:ext cx="13439775" cy="1024424"/>
            <a:chOff x="0" y="6156376"/>
            <a:chExt cx="13439773" cy="863549"/>
          </a:xfrm>
        </p:grpSpPr>
        <p:sp>
          <p:nvSpPr>
            <p:cNvPr id="7" name="Rechteck 6">
              <a:extLst>
                <a:ext uri="{FF2B5EF4-FFF2-40B4-BE49-F238E27FC236}">
                  <a16:creationId xmlns:a16="http://schemas.microsoft.com/office/drawing/2014/main" id="{A3F26E0E-4ED4-45DA-9DE0-E4845A9B2F97}"/>
                </a:ext>
              </a:extLst>
            </p:cNvPr>
            <p:cNvSpPr/>
            <p:nvPr/>
          </p:nvSpPr>
          <p:spPr bwMode="white">
            <a:xfrm>
              <a:off x="527050" y="6156376"/>
              <a:ext cx="12489152" cy="86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8" name="Rechteck 7">
              <a:extLst>
                <a:ext uri="{FF2B5EF4-FFF2-40B4-BE49-F238E27FC236}">
                  <a16:creationId xmlns:a16="http://schemas.microsoft.com/office/drawing/2014/main" id="{A32C9A6C-26C5-49B7-B8DC-69DAF80EB3EE}"/>
                </a:ext>
              </a:extLst>
            </p:cNvPr>
            <p:cNvSpPr/>
            <p:nvPr/>
          </p:nvSpPr>
          <p:spPr bwMode="gray">
            <a:xfrm>
              <a:off x="0" y="6156376"/>
              <a:ext cx="527050" cy="431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9" name="Rechteck 8">
              <a:extLst>
                <a:ext uri="{FF2B5EF4-FFF2-40B4-BE49-F238E27FC236}">
                  <a16:creationId xmlns:a16="http://schemas.microsoft.com/office/drawing/2014/main" id="{6FDC1172-EB9D-40A8-84B1-5D78D6776333}"/>
                </a:ext>
              </a:extLst>
            </p:cNvPr>
            <p:cNvSpPr/>
            <p:nvPr/>
          </p:nvSpPr>
          <p:spPr>
            <a:xfrm>
              <a:off x="527050" y="6156376"/>
              <a:ext cx="12912723" cy="215887"/>
            </a:xfrm>
            <a:prstGeom prst="rect">
              <a:avLst/>
            </a:prstGeom>
            <a:gradFill flip="none" rotWithShape="1">
              <a:gsLst>
                <a:gs pos="0">
                  <a:schemeClr val="tx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0" name="Rechteck 9">
              <a:extLst>
                <a:ext uri="{FF2B5EF4-FFF2-40B4-BE49-F238E27FC236}">
                  <a16:creationId xmlns:a16="http://schemas.microsoft.com/office/drawing/2014/main" id="{16061D57-015A-4912-9995-EFB5D0342344}"/>
                </a:ext>
              </a:extLst>
            </p:cNvPr>
            <p:cNvSpPr/>
            <p:nvPr/>
          </p:nvSpPr>
          <p:spPr>
            <a:xfrm>
              <a:off x="527050" y="6372263"/>
              <a:ext cx="12912723" cy="215887"/>
            </a:xfrm>
            <a:prstGeom prst="rect">
              <a:avLst/>
            </a:prstGeom>
            <a:gradFill flip="none" rotWithShape="1">
              <a:gsLst>
                <a:gs pos="0">
                  <a:schemeClr val="tx2"/>
                </a:gs>
                <a:gs pos="100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grpSp>
      <p:grpSp>
        <p:nvGrpSpPr>
          <p:cNvPr id="36868" name="Gruppieren 10">
            <a:extLst>
              <a:ext uri="{FF2B5EF4-FFF2-40B4-BE49-F238E27FC236}">
                <a16:creationId xmlns:a16="http://schemas.microsoft.com/office/drawing/2014/main" id="{54D1148A-BF74-43E6-A24F-BB26FB398DE3}"/>
              </a:ext>
            </a:extLst>
          </p:cNvPr>
          <p:cNvGrpSpPr>
            <a:grpSpLocks/>
          </p:cNvGrpSpPr>
          <p:nvPr>
            <p:custDataLst>
              <p:tags r:id="rId3"/>
            </p:custDataLst>
          </p:nvPr>
        </p:nvGrpSpPr>
        <p:grpSpPr bwMode="auto">
          <a:xfrm>
            <a:off x="5280025" y="0"/>
            <a:ext cx="2879725" cy="1692275"/>
            <a:chOff x="3905906" y="0"/>
            <a:chExt cx="2880000" cy="1692000"/>
          </a:xfrm>
        </p:grpSpPr>
        <p:sp>
          <p:nvSpPr>
            <p:cNvPr id="12" name="Rechteck 11">
              <a:extLst>
                <a:ext uri="{FF2B5EF4-FFF2-40B4-BE49-F238E27FC236}">
                  <a16:creationId xmlns:a16="http://schemas.microsoft.com/office/drawing/2014/main" id="{6B8E9200-96A9-4B3C-8DF4-052116BB0EDC}"/>
                </a:ext>
              </a:extLst>
            </p:cNvPr>
            <p:cNvSpPr/>
            <p:nvPr/>
          </p:nvSpPr>
          <p:spPr bwMode="gray">
            <a:xfrm>
              <a:off x="3905906" y="0"/>
              <a:ext cx="2880000" cy="1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6873" name="Grafik 12">
              <a:extLst>
                <a:ext uri="{FF2B5EF4-FFF2-40B4-BE49-F238E27FC236}">
                  <a16:creationId xmlns:a16="http://schemas.microsoft.com/office/drawing/2014/main" id="{77872616-33F2-4FAA-B8DC-52ADDA0050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4067470" y="378864"/>
              <a:ext cx="2508057" cy="116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el 2">
            <a:extLst>
              <a:ext uri="{FF2B5EF4-FFF2-40B4-BE49-F238E27FC236}">
                <a16:creationId xmlns:a16="http://schemas.microsoft.com/office/drawing/2014/main" id="{428CC22F-C7AC-4732-9462-B353831CD16C}"/>
              </a:ext>
            </a:extLst>
          </p:cNvPr>
          <p:cNvSpPr>
            <a:spLocks noGrp="1"/>
          </p:cNvSpPr>
          <p:nvPr>
            <p:ph type="ctrTitle"/>
          </p:nvPr>
        </p:nvSpPr>
        <p:spPr>
          <a:xfrm>
            <a:off x="527050" y="4598986"/>
            <a:ext cx="12489154" cy="605908"/>
          </a:xfrm>
        </p:spPr>
        <p:txBody>
          <a:bodyPr rtlCol="0"/>
          <a:lstStyle/>
          <a:p>
            <a:pPr defTabSz="1266984" fontAlgn="auto">
              <a:spcAft>
                <a:spcPts val="0"/>
              </a:spcAft>
              <a:defRPr/>
            </a:pPr>
            <a:r>
              <a:rPr lang="de-DE" sz="2800" dirty="0"/>
              <a:t>Branding durch Weiterbildung: Öffentlichkeitsarbeit gezielt einsetzen</a:t>
            </a:r>
          </a:p>
        </p:txBody>
      </p:sp>
      <p:sp>
        <p:nvSpPr>
          <p:cNvPr id="4" name="Untertitel 3">
            <a:extLst>
              <a:ext uri="{FF2B5EF4-FFF2-40B4-BE49-F238E27FC236}">
                <a16:creationId xmlns:a16="http://schemas.microsoft.com/office/drawing/2014/main" id="{786F1DD9-9B59-4922-AEC1-206068D46F92}"/>
              </a:ext>
            </a:extLst>
          </p:cNvPr>
          <p:cNvSpPr>
            <a:spLocks noGrp="1"/>
          </p:cNvSpPr>
          <p:nvPr>
            <p:ph type="subTitle" idx="1"/>
          </p:nvPr>
        </p:nvSpPr>
        <p:spPr>
          <a:xfrm>
            <a:off x="527050" y="5204894"/>
            <a:ext cx="12489154" cy="951431"/>
          </a:xfrm>
        </p:spPr>
        <p:txBody>
          <a:bodyPr/>
          <a:lstStyle/>
          <a:p>
            <a:pPr defTabSz="1266984" fontAlgn="auto">
              <a:spcBef>
                <a:spcPts val="0"/>
              </a:spcBef>
              <a:spcAft>
                <a:spcPts val="0"/>
              </a:spcAft>
              <a:defRPr/>
            </a:pPr>
            <a:r>
              <a:rPr lang="de-DE" sz="2800" dirty="0"/>
              <a:t>Zusammen stark für Weiterbildung in Brandenburg – Kooperationen gestalten, Lernkultur fördern!</a:t>
            </a:r>
          </a:p>
        </p:txBody>
      </p:sp>
      <p:sp>
        <p:nvSpPr>
          <p:cNvPr id="5" name="Textplatzhalter 4">
            <a:extLst>
              <a:ext uri="{FF2B5EF4-FFF2-40B4-BE49-F238E27FC236}">
                <a16:creationId xmlns:a16="http://schemas.microsoft.com/office/drawing/2014/main" id="{B5F7003F-5401-401A-B8A9-5ED86CFC965E}"/>
              </a:ext>
            </a:extLst>
          </p:cNvPr>
          <p:cNvSpPr>
            <a:spLocks noGrp="1"/>
          </p:cNvSpPr>
          <p:nvPr>
            <p:ph type="body" sz="quarter" idx="11"/>
          </p:nvPr>
        </p:nvSpPr>
        <p:spPr>
          <a:xfrm>
            <a:off x="874680" y="6652143"/>
            <a:ext cx="11963400" cy="431800"/>
          </a:xfrm>
        </p:spPr>
        <p:txBody>
          <a:bodyPr/>
          <a:lstStyle/>
          <a:p>
            <a:pPr defTabSz="1266984" fontAlgn="auto">
              <a:spcAft>
                <a:spcPts val="0"/>
              </a:spcAft>
              <a:defRPr/>
            </a:pPr>
            <a:r>
              <a:rPr lang="de-DE" sz="2000" dirty="0"/>
              <a:t>26. Januar 2026</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474934" y="1215957"/>
            <a:ext cx="12625246" cy="5707357"/>
          </a:xfrm>
        </p:spPr>
        <p:txBody>
          <a:bodyPr>
            <a:normAutofit/>
          </a:bodyPr>
          <a:lstStyle/>
          <a:p>
            <a:pPr marL="0"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lang="de-DE" sz="4400" dirty="0">
                <a:solidFill>
                  <a:srgbClr val="C00000"/>
                </a:solidFill>
                <a:latin typeface="Calibri"/>
              </a:rPr>
              <a:t>👥 + 📝</a:t>
            </a:r>
            <a:endParaRPr kumimoji="0" lang="de-DE" sz="4400" i="0" strike="noStrike" kern="1200" cap="none" spc="0" normalizeH="0" baseline="0" noProof="0" dirty="0">
              <a:ln>
                <a:noFill/>
              </a:ln>
              <a:solidFill>
                <a:srgbClr val="C00000"/>
              </a:solidFill>
              <a:effectLst/>
              <a:uLnTx/>
              <a:uFillTx/>
              <a:latin typeface="Calibri"/>
              <a:ea typeface="+mn-ea"/>
              <a:cs typeface="+mn-cs"/>
            </a:endParaRPr>
          </a:p>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endParaRPr lang="de-DE" sz="800" dirty="0">
              <a:solidFill>
                <a:srgbClr val="C00000"/>
              </a:solidFill>
              <a:latin typeface="Calibri"/>
            </a:endParaRPr>
          </a:p>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lang="de-DE" sz="2600" dirty="0">
                <a:solidFill>
                  <a:srgbClr val="F07E00"/>
                </a:solidFill>
                <a:latin typeface="Calibri"/>
              </a:rPr>
              <a:t>Aufgabe</a:t>
            </a:r>
            <a:endParaRPr kumimoji="0" lang="de-DE" sz="2600" b="0" i="0" u="none" strike="noStrike" kern="1200" cap="none" spc="0" normalizeH="0" baseline="0" noProof="0" dirty="0">
              <a:ln>
                <a:noFill/>
              </a:ln>
              <a:solidFill>
                <a:srgbClr val="F07E00"/>
              </a:solidFill>
              <a:effectLst/>
              <a:uLnTx/>
              <a:uFillTx/>
              <a:latin typeface="Calibri"/>
              <a:ea typeface="+mn-ea"/>
              <a:cs typeface="+mn-cs"/>
            </a:endParaRPr>
          </a:p>
          <a:p>
            <a:pPr marL="15875" marR="0" lvl="2" indent="0" algn="l" defTabSz="1007943" rtl="0" eaLnBrk="1" fontAlgn="auto" latinLnBrk="0" hangingPunct="1">
              <a:lnSpc>
                <a:spcPct val="90000"/>
              </a:lnSpc>
              <a:spcBef>
                <a:spcPts val="551"/>
              </a:spcBef>
              <a:spcAft>
                <a:spcPts val="0"/>
              </a:spcAft>
              <a:buClr>
                <a:srgbClr val="C81423"/>
              </a:buClr>
              <a:buSzPct val="85000"/>
              <a:buNone/>
              <a:tabLst/>
              <a:defRPr/>
            </a:pPr>
            <a:r>
              <a:rPr lang="de-DE" sz="2600" b="1" dirty="0">
                <a:solidFill>
                  <a:prstClr val="black"/>
                </a:solidFill>
                <a:latin typeface="Calibri"/>
              </a:rPr>
              <a:t>Bildung kleiner Gruppen (2-3 Personen). </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defRPr/>
            </a:pPr>
            <a:r>
              <a:rPr lang="de-DE" sz="2600" b="1" dirty="0">
                <a:solidFill>
                  <a:prstClr val="black"/>
                </a:solidFill>
                <a:latin typeface="Calibri"/>
              </a:rPr>
              <a:t>Entwickeln Sie konkrete Kommunikationsideen für Ihre Weiterbildungsangebote.</a:t>
            </a:r>
            <a:endParaRPr lang="de-DE" sz="2600" dirty="0"/>
          </a:p>
        </p:txBody>
      </p:sp>
      <p:sp>
        <p:nvSpPr>
          <p:cNvPr id="3" name="Titel 2"/>
          <p:cNvSpPr>
            <a:spLocks noGrp="1"/>
          </p:cNvSpPr>
          <p:nvPr>
            <p:ph type="title"/>
          </p:nvPr>
        </p:nvSpPr>
        <p:spPr/>
        <p:txBody>
          <a:bodyPr/>
          <a:lstStyle/>
          <a:p>
            <a:r>
              <a:rPr kumimoji="0" lang="de-DE" sz="26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Praxisphase - Gruppenarbeit</a:t>
            </a:r>
            <a:endParaRPr lang="de-DE" sz="2600" dirty="0">
              <a:solidFill>
                <a:schemeClr val="tx1">
                  <a:lumMod val="50000"/>
                  <a:lumOff val="50000"/>
                </a:schemeClr>
              </a:solidFill>
            </a:endParaRP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10</a:t>
            </a:fld>
            <a:endParaRPr lang="de-DE" dirty="0">
              <a:solidFill>
                <a:prstClr val="black">
                  <a:tint val="75000"/>
                </a:prstClr>
              </a:solidFill>
              <a:latin typeface="Calibri"/>
            </a:endParaRPr>
          </a:p>
        </p:txBody>
      </p:sp>
      <p:sp>
        <p:nvSpPr>
          <p:cNvPr id="7" name="Textfeld 6">
            <a:extLst>
              <a:ext uri="{FF2B5EF4-FFF2-40B4-BE49-F238E27FC236}">
                <a16:creationId xmlns:a16="http://schemas.microsoft.com/office/drawing/2014/main" id="{3826653C-7DBE-AF17-6C81-7C43E14F94AA}"/>
              </a:ext>
            </a:extLst>
          </p:cNvPr>
          <p:cNvSpPr txBox="1"/>
          <p:nvPr/>
        </p:nvSpPr>
        <p:spPr>
          <a:xfrm>
            <a:off x="474933" y="3545603"/>
            <a:ext cx="12390909" cy="2869229"/>
          </a:xfrm>
          <a:prstGeom prst="rect">
            <a:avLst/>
          </a:prstGeom>
          <a:solidFill>
            <a:srgbClr val="E7E5E5"/>
          </a:solidFill>
          <a:ln w="19050">
            <a:solidFill>
              <a:srgbClr val="F07E00"/>
            </a:solidFill>
          </a:ln>
        </p:spPr>
        <p:txBody>
          <a:bodyPr wrap="square" lIns="72000" tIns="72000" rIns="72000" bIns="72000" rtlCol="0">
            <a:spAutoFit/>
          </a:bodyPr>
          <a:lstStyle/>
          <a:p>
            <a:pPr algn="l">
              <a:lnSpc>
                <a:spcPct val="90000"/>
              </a:lnSpc>
              <a:spcBef>
                <a:spcPts val="551"/>
              </a:spcBef>
            </a:pPr>
            <a:r>
              <a:rPr lang="de-DE" sz="2600" b="1" dirty="0"/>
              <a:t>Leitfragen:</a:t>
            </a:r>
            <a:r>
              <a:rPr lang="de-DE" sz="2600" dirty="0"/>
              <a:t> </a:t>
            </a:r>
          </a:p>
          <a:p>
            <a:pPr algn="l">
              <a:lnSpc>
                <a:spcPct val="90000"/>
              </a:lnSpc>
              <a:spcBef>
                <a:spcPts val="1800"/>
              </a:spcBef>
            </a:pPr>
            <a:r>
              <a:rPr lang="de-DE" sz="2600" dirty="0"/>
              <a:t>Was ist unsere Botschaft?</a:t>
            </a:r>
          </a:p>
          <a:p>
            <a:pPr algn="l">
              <a:lnSpc>
                <a:spcPct val="90000"/>
              </a:lnSpc>
              <a:spcBef>
                <a:spcPts val="1800"/>
              </a:spcBef>
            </a:pPr>
            <a:r>
              <a:rPr lang="de-DE" sz="2600" dirty="0"/>
              <a:t>Wen wollen wir mit unserer Botschaft erreichen?</a:t>
            </a:r>
          </a:p>
          <a:p>
            <a:pPr algn="l">
              <a:lnSpc>
                <a:spcPct val="90000"/>
              </a:lnSpc>
              <a:spcBef>
                <a:spcPts val="1800"/>
              </a:spcBef>
            </a:pPr>
            <a:r>
              <a:rPr lang="de-DE" sz="2600" dirty="0"/>
              <a:t>Wo und wie wollen wir unsere Botschaft vermitteln?</a:t>
            </a:r>
          </a:p>
          <a:p>
            <a:pPr algn="l">
              <a:lnSpc>
                <a:spcPct val="90000"/>
              </a:lnSpc>
              <a:spcBef>
                <a:spcPts val="1800"/>
              </a:spcBef>
            </a:pPr>
            <a:r>
              <a:rPr lang="de-DE" sz="2600" dirty="0"/>
              <a:t>Was ist der erste konkrete Schritt, den wir jetzt umsetzen können?</a:t>
            </a:r>
          </a:p>
        </p:txBody>
      </p:sp>
    </p:spTree>
    <p:custDataLst>
      <p:tags r:id="rId1"/>
    </p:custDataLst>
    <p:extLst>
      <p:ext uri="{BB962C8B-B14F-4D97-AF65-F5344CB8AC3E}">
        <p14:creationId xmlns:p14="http://schemas.microsoft.com/office/powerpoint/2010/main" val="225453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474934" y="1215957"/>
            <a:ext cx="12625246" cy="5707357"/>
          </a:xfrm>
        </p:spPr>
        <p:txBody>
          <a:bodyPr>
            <a:normAutofit/>
          </a:bodyPr>
          <a:lstStyle/>
          <a:p>
            <a:pPr marL="0"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lang="de-DE" sz="2600" dirty="0">
                <a:solidFill>
                  <a:srgbClr val="F07E00"/>
                </a:solidFill>
                <a:latin typeface="Calibri"/>
              </a:rPr>
              <a:t>Ergebnisse</a:t>
            </a:r>
            <a:r>
              <a:rPr lang="de-DE" sz="2600" dirty="0"/>
              <a:t> </a:t>
            </a:r>
          </a:p>
          <a:p>
            <a:pPr marL="0"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endParaRPr lang="de-DE" sz="2600" b="1" dirty="0">
              <a:solidFill>
                <a:schemeClr val="tx1"/>
              </a:solidFill>
            </a:endParaRPr>
          </a:p>
          <a:p>
            <a:pPr marL="0"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lang="de-DE" sz="2600" b="1" dirty="0">
                <a:solidFill>
                  <a:schemeClr val="tx1"/>
                </a:solidFill>
              </a:rPr>
              <a:t>Wer möchte seine Idee kurz vorstellen</a:t>
            </a:r>
            <a:r>
              <a:rPr lang="de-DE" sz="2600" dirty="0">
                <a:solidFill>
                  <a:schemeClr val="tx1"/>
                </a:solidFill>
              </a:rPr>
              <a:t>?</a:t>
            </a:r>
          </a:p>
          <a:p>
            <a:pPr>
              <a:spcBef>
                <a:spcPts val="1800"/>
              </a:spcBef>
            </a:pPr>
            <a:r>
              <a:rPr lang="de-DE" sz="2600" b="0" dirty="0">
                <a:solidFill>
                  <a:schemeClr val="tx1"/>
                </a:solidFill>
              </a:rPr>
              <a:t>💡 Meine Idee / Erkenntnis</a:t>
            </a:r>
          </a:p>
          <a:p>
            <a:pPr>
              <a:spcBef>
                <a:spcPts val="1800"/>
              </a:spcBef>
            </a:pPr>
            <a:r>
              <a:rPr lang="de-DE" sz="2600" b="0" dirty="0">
                <a:solidFill>
                  <a:schemeClr val="tx1"/>
                </a:solidFill>
              </a:rPr>
              <a:t>🏃 Unser erster Schritt / individuelles </a:t>
            </a:r>
            <a:r>
              <a:rPr lang="de-DE" sz="2600" b="0" dirty="0" err="1">
                <a:solidFill>
                  <a:schemeClr val="tx1"/>
                </a:solidFill>
              </a:rPr>
              <a:t>To</a:t>
            </a:r>
            <a:r>
              <a:rPr lang="de-DE" sz="2600" b="0" dirty="0">
                <a:solidFill>
                  <a:schemeClr val="tx1"/>
                </a:solidFill>
              </a:rPr>
              <a:t>-do</a:t>
            </a:r>
          </a:p>
          <a:p>
            <a:pPr>
              <a:spcBef>
                <a:spcPts val="3600"/>
              </a:spcBef>
              <a:spcAft>
                <a:spcPts val="3600"/>
              </a:spcAft>
            </a:pPr>
            <a:r>
              <a:rPr lang="de-DE" sz="2600" b="0" i="1" dirty="0">
                <a:solidFill>
                  <a:schemeClr val="tx1"/>
                </a:solidFill>
              </a:rPr>
              <a:t>oder</a:t>
            </a:r>
          </a:p>
          <a:p>
            <a:pPr marL="0"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lang="de-DE" sz="2600" b="1" dirty="0">
                <a:solidFill>
                  <a:prstClr val="black"/>
                </a:solidFill>
                <a:latin typeface="Calibri"/>
              </a:rPr>
              <a:t>Welche Idee würden Sie morgen schon ausprobieren?</a:t>
            </a:r>
          </a:p>
          <a:p>
            <a:pPr marL="0"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endParaRPr lang="de-DE" sz="2600" b="1" dirty="0">
              <a:solidFill>
                <a:prstClr val="black"/>
              </a:solidFill>
              <a:latin typeface="Calibri"/>
            </a:endParaRPr>
          </a:p>
          <a:p>
            <a:pPr marL="0"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lang="de-DE" sz="2600" dirty="0"/>
              <a:t>✋</a:t>
            </a:r>
            <a:endParaRPr lang="de-DE" sz="2600" b="1" dirty="0">
              <a:solidFill>
                <a:prstClr val="black"/>
              </a:solidFill>
              <a:latin typeface="Calibri"/>
            </a:endParaRPr>
          </a:p>
          <a:p>
            <a:pPr marL="0"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endParaRPr lang="de-DE" sz="2600" b="1" dirty="0">
              <a:solidFill>
                <a:prstClr val="black"/>
              </a:solidFill>
              <a:latin typeface="Calibri"/>
            </a:endParaRPr>
          </a:p>
        </p:txBody>
      </p:sp>
      <p:sp>
        <p:nvSpPr>
          <p:cNvPr id="3" name="Titel 2"/>
          <p:cNvSpPr>
            <a:spLocks noGrp="1"/>
          </p:cNvSpPr>
          <p:nvPr>
            <p:ph type="title"/>
          </p:nvPr>
        </p:nvSpPr>
        <p:spPr/>
        <p:txBody>
          <a:bodyPr/>
          <a:lstStyle/>
          <a:p>
            <a:r>
              <a:rPr kumimoji="0" lang="de-DE" sz="26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Abschlussrunde</a:t>
            </a:r>
            <a:endParaRPr lang="de-DE" sz="2600" dirty="0">
              <a:solidFill>
                <a:schemeClr val="tx1">
                  <a:lumMod val="50000"/>
                  <a:lumOff val="50000"/>
                </a:schemeClr>
              </a:solidFill>
            </a:endParaRP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11</a:t>
            </a:fld>
            <a:endParaRPr lang="de-DE"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08259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474934" y="1215957"/>
            <a:ext cx="12625246" cy="5707357"/>
          </a:xfrm>
        </p:spPr>
        <p:txBody>
          <a:bodyPr>
            <a:normAutofit/>
          </a:bodyPr>
          <a:lstStyle/>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kumimoji="0" lang="de-DE" sz="2600" i="0" strike="noStrike" kern="1200" cap="none" spc="0" normalizeH="0" baseline="0" noProof="0" dirty="0">
                <a:ln>
                  <a:noFill/>
                </a:ln>
                <a:solidFill>
                  <a:srgbClr val="F07E00"/>
                </a:solidFill>
                <a:effectLst/>
                <a:uLnTx/>
                <a:uFillTx/>
                <a:latin typeface="Calibri"/>
                <a:ea typeface="+mn-ea"/>
                <a:cs typeface="+mn-cs"/>
              </a:rPr>
              <a:t>Integration in die Organisation</a:t>
            </a:r>
          </a:p>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endParaRPr kumimoji="0" lang="de-DE" sz="2600" b="0" i="0" u="none" strike="noStrike" kern="1200" cap="none" spc="0" normalizeH="0" baseline="0" noProof="0" dirty="0">
              <a:ln>
                <a:noFill/>
              </a:ln>
              <a:solidFill>
                <a:prstClr val="black"/>
              </a:solidFill>
              <a:effectLst/>
              <a:uLnTx/>
              <a:uFillTx/>
              <a:latin typeface="Calibri"/>
              <a:ea typeface="+mn-ea"/>
              <a:cs typeface="+mn-cs"/>
            </a:endParaRPr>
          </a:p>
          <a:p>
            <a:pPr marL="15875" marR="0" lvl="2" indent="0" algn="l" defTabSz="1007943" rtl="0" eaLnBrk="1" fontAlgn="auto" latinLnBrk="0" hangingPunct="1">
              <a:lnSpc>
                <a:spcPct val="90000"/>
              </a:lnSpc>
              <a:spcBef>
                <a:spcPts val="551"/>
              </a:spcBef>
              <a:spcAft>
                <a:spcPts val="0"/>
              </a:spcAft>
              <a:buClr>
                <a:srgbClr val="C81423"/>
              </a:buClr>
              <a:buSzPct val="85000"/>
              <a:buNone/>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a:t>
            </a:r>
            <a:r>
              <a:rPr kumimoji="0" lang="de-DE" sz="2600" b="1" i="0" u="none" strike="noStrike" kern="1200" cap="none" spc="0" normalizeH="0" baseline="0" noProof="0" dirty="0">
                <a:ln>
                  <a:noFill/>
                </a:ln>
                <a:solidFill>
                  <a:prstClr val="black"/>
                </a:solidFill>
                <a:effectLst/>
                <a:uLnTx/>
                <a:uFillTx/>
                <a:latin typeface="Calibri"/>
                <a:ea typeface="+mn-ea"/>
                <a:cs typeface="+mn-cs"/>
              </a:rPr>
              <a:t>Verantwortlichkeiten klar zuordnen</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Zuständigkeiten für interne/externe Kommunikation festlegen</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Ansprechpartner &amp; Schnittstellen definieren</a:t>
            </a:r>
          </a:p>
          <a:p>
            <a:pPr marL="15875" marR="0" lvl="2" indent="0" algn="l" defTabSz="1007943" rtl="0" eaLnBrk="1" fontAlgn="auto" latinLnBrk="0" hangingPunct="1">
              <a:lnSpc>
                <a:spcPct val="90000"/>
              </a:lnSpc>
              <a:spcBef>
                <a:spcPts val="2400"/>
              </a:spcBef>
              <a:spcAft>
                <a:spcPts val="0"/>
              </a:spcAft>
              <a:buClr>
                <a:srgbClr val="C81423"/>
              </a:buClr>
              <a:buSzPct val="85000"/>
              <a:buNone/>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a:t>
            </a:r>
            <a:r>
              <a:rPr kumimoji="0" lang="de-DE" sz="2600" b="1" i="0" u="none" strike="noStrike" kern="1200" cap="none" spc="0" normalizeH="0" baseline="0" noProof="0" dirty="0">
                <a:ln>
                  <a:noFill/>
                </a:ln>
                <a:solidFill>
                  <a:prstClr val="black"/>
                </a:solidFill>
                <a:effectLst/>
                <a:uLnTx/>
                <a:uFillTx/>
                <a:latin typeface="Calibri"/>
                <a:ea typeface="+mn-ea"/>
                <a:cs typeface="+mn-cs"/>
              </a:rPr>
              <a:t>Routinen etablieren</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Erfolgsgeschichten &amp; Spotlights teilen, Themenkampagnen in </a:t>
            </a:r>
            <a:r>
              <a:rPr kumimoji="0" lang="de-DE" sz="2600" i="0" u="none" strike="noStrike" kern="1200" cap="none" spc="0" normalizeH="0" baseline="0" noProof="0" dirty="0" err="1">
                <a:ln>
                  <a:noFill/>
                </a:ln>
                <a:solidFill>
                  <a:prstClr val="black"/>
                </a:solidFill>
                <a:effectLst/>
                <a:uLnTx/>
                <a:uFillTx/>
                <a:latin typeface="Calibri"/>
                <a:ea typeface="+mn-ea"/>
                <a:cs typeface="+mn-cs"/>
              </a:rPr>
              <a:t>Social</a:t>
            </a:r>
            <a:r>
              <a:rPr kumimoji="0" lang="de-DE" sz="2600" i="0" u="none" strike="noStrike" kern="1200" cap="none" spc="0" normalizeH="0" baseline="0" noProof="0" dirty="0">
                <a:ln>
                  <a:noFill/>
                </a:ln>
                <a:solidFill>
                  <a:prstClr val="black"/>
                </a:solidFill>
                <a:effectLst/>
                <a:uLnTx/>
                <a:uFillTx/>
                <a:latin typeface="Calibri"/>
                <a:ea typeface="+mn-ea"/>
                <a:cs typeface="+mn-cs"/>
              </a:rPr>
              <a:t> Media, 	</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lang="de-DE" sz="2600" dirty="0">
                <a:solidFill>
                  <a:prstClr val="black"/>
                </a:solidFill>
                <a:latin typeface="Calibri"/>
              </a:rPr>
              <a:t>	</a:t>
            </a:r>
            <a:r>
              <a:rPr kumimoji="0" lang="de-DE" sz="2600" i="0" u="none" strike="noStrike" kern="1200" cap="none" spc="0" normalizeH="0" baseline="0" noProof="0" dirty="0">
                <a:ln>
                  <a:noFill/>
                </a:ln>
                <a:solidFill>
                  <a:prstClr val="black"/>
                </a:solidFill>
                <a:effectLst/>
                <a:uLnTx/>
                <a:uFillTx/>
                <a:latin typeface="Calibri"/>
                <a:ea typeface="+mn-ea"/>
                <a:cs typeface="+mn-cs"/>
              </a:rPr>
              <a:t>Feedback- und Reflexionsroutinen, kurze Lernupdates, Weiterbildungskalender </a:t>
            </a:r>
          </a:p>
          <a:p>
            <a:pPr marL="15875" marR="0" lvl="2" indent="0" algn="l" defTabSz="1007943" rtl="0" eaLnBrk="1" fontAlgn="auto" latinLnBrk="0" hangingPunct="1">
              <a:lnSpc>
                <a:spcPct val="90000"/>
              </a:lnSpc>
              <a:spcBef>
                <a:spcPts val="2400"/>
              </a:spcBef>
              <a:spcAft>
                <a:spcPts val="0"/>
              </a:spcAft>
              <a:buClr>
                <a:srgbClr val="C81423"/>
              </a:buClr>
              <a:buSzPct val="85000"/>
              <a:buNone/>
              <a:tabLst>
                <a:tab pos="622300" algn="l"/>
              </a:tabLst>
              <a:defRPr/>
            </a:pPr>
            <a:r>
              <a:rPr kumimoji="0" lang="de-DE" sz="2600" b="1" i="0" u="none" strike="noStrike" kern="1200" cap="none" spc="0" normalizeH="0" baseline="0" noProof="0" dirty="0">
                <a:ln>
                  <a:noFill/>
                </a:ln>
                <a:solidFill>
                  <a:prstClr val="black"/>
                </a:solidFill>
                <a:effectLst/>
                <a:uLnTx/>
                <a:uFillTx/>
                <a:latin typeface="Calibri"/>
                <a:ea typeface="+mn-ea"/>
                <a:cs typeface="+mn-cs"/>
              </a:rPr>
              <a:t>📅 Weiterbildungsaktivitäten frühzeitig planen und in Pläne integrieren</a:t>
            </a:r>
          </a:p>
          <a:p>
            <a:pPr marL="15875" marR="0" lvl="2" indent="0" algn="l" defTabSz="1007943" rtl="0" eaLnBrk="1" fontAlgn="auto" latinLnBrk="0" hangingPunct="1">
              <a:lnSpc>
                <a:spcPct val="90000"/>
              </a:lnSpc>
              <a:spcBef>
                <a:spcPts val="600"/>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a:t>
            </a:r>
            <a:endParaRPr lang="de-DE" sz="2600" dirty="0"/>
          </a:p>
        </p:txBody>
      </p:sp>
      <p:sp>
        <p:nvSpPr>
          <p:cNvPr id="3" name="Titel 2"/>
          <p:cNvSpPr>
            <a:spLocks noGrp="1"/>
          </p:cNvSpPr>
          <p:nvPr>
            <p:ph type="title"/>
          </p:nvPr>
        </p:nvSpPr>
        <p:spPr/>
        <p:txBody>
          <a:bodyPr/>
          <a:lstStyle/>
          <a:p>
            <a:r>
              <a:rPr kumimoji="0" lang="de-DE" sz="26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Tipps zur nachhaltigen Umsetzung</a:t>
            </a:r>
            <a:endParaRPr lang="de-DE" sz="2600" dirty="0">
              <a:solidFill>
                <a:schemeClr val="tx1">
                  <a:lumMod val="50000"/>
                  <a:lumOff val="50000"/>
                </a:schemeClr>
              </a:solidFill>
            </a:endParaRP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12</a:t>
            </a:fld>
            <a:endParaRPr lang="de-DE" dirty="0">
              <a:solidFill>
                <a:prstClr val="black">
                  <a:tint val="75000"/>
                </a:prstClr>
              </a:solidFill>
              <a:latin typeface="Calibri"/>
            </a:endParaRPr>
          </a:p>
        </p:txBody>
      </p:sp>
      <p:sp>
        <p:nvSpPr>
          <p:cNvPr id="7" name="Textfeld 6">
            <a:extLst>
              <a:ext uri="{FF2B5EF4-FFF2-40B4-BE49-F238E27FC236}">
                <a16:creationId xmlns:a16="http://schemas.microsoft.com/office/drawing/2014/main" id="{3826653C-7DBE-AF17-6C81-7C43E14F94AA}"/>
              </a:ext>
            </a:extLst>
          </p:cNvPr>
          <p:cNvSpPr txBox="1"/>
          <p:nvPr/>
        </p:nvSpPr>
        <p:spPr>
          <a:xfrm>
            <a:off x="474933" y="5942144"/>
            <a:ext cx="12390909" cy="865603"/>
          </a:xfrm>
          <a:prstGeom prst="rect">
            <a:avLst/>
          </a:prstGeom>
          <a:solidFill>
            <a:srgbClr val="E7E5E5"/>
          </a:solidFill>
          <a:ln w="19050">
            <a:solidFill>
              <a:srgbClr val="F07E00"/>
            </a:solidFill>
          </a:ln>
        </p:spPr>
        <p:txBody>
          <a:bodyPr wrap="square" lIns="72000" tIns="72000" rIns="72000" bIns="72000" rtlCol="0">
            <a:spAutoFit/>
          </a:bodyPr>
          <a:lstStyle/>
          <a:p>
            <a:pPr algn="l">
              <a:lnSpc>
                <a:spcPct val="90000"/>
              </a:lnSpc>
              <a:spcBef>
                <a:spcPts val="551"/>
              </a:spcBef>
            </a:pPr>
            <a:r>
              <a:rPr lang="de-DE" sz="2600" dirty="0"/>
              <a:t>💡 </a:t>
            </a:r>
            <a:r>
              <a:rPr lang="de-DE" sz="2600" b="1" dirty="0"/>
              <a:t>Praxis-Tipp:</a:t>
            </a:r>
            <a:r>
              <a:rPr lang="de-DE" sz="2600" dirty="0"/>
              <a:t> Überlegen Sie sich eine kleine Maßnahme die Sie direkt umsetzen, </a:t>
            </a:r>
            <a:br>
              <a:rPr lang="de-DE" sz="2600" dirty="0"/>
            </a:br>
            <a:r>
              <a:rPr lang="de-DE" sz="2600" dirty="0"/>
              <a:t>       z. B. monatlicher Post oder interner Kurzbericht über die letzte Weiterbildung.</a:t>
            </a:r>
          </a:p>
        </p:txBody>
      </p:sp>
    </p:spTree>
    <p:custDataLst>
      <p:tags r:id="rId1"/>
    </p:custDataLst>
    <p:extLst>
      <p:ext uri="{BB962C8B-B14F-4D97-AF65-F5344CB8AC3E}">
        <p14:creationId xmlns:p14="http://schemas.microsoft.com/office/powerpoint/2010/main" val="320692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474934" y="1215957"/>
            <a:ext cx="12625246" cy="5707357"/>
          </a:xfrm>
        </p:spPr>
        <p:txBody>
          <a:bodyPr>
            <a:normAutofit/>
          </a:bodyPr>
          <a:lstStyle/>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kumimoji="0" lang="de-DE" sz="2600" i="0" strike="noStrike" kern="1200" cap="none" spc="0" normalizeH="0" baseline="0" noProof="0" dirty="0">
                <a:ln>
                  <a:noFill/>
                </a:ln>
                <a:solidFill>
                  <a:srgbClr val="F07E00"/>
                </a:solidFill>
                <a:effectLst/>
                <a:uLnTx/>
                <a:uFillTx/>
                <a:latin typeface="Calibri"/>
                <a:ea typeface="+mn-ea"/>
                <a:cs typeface="+mn-cs"/>
              </a:rPr>
              <a:t>Tools und Methoden</a:t>
            </a:r>
          </a:p>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endParaRPr kumimoji="0" lang="de-DE" sz="2600" b="0" i="0" u="none" strike="noStrike" kern="1200" cap="none" spc="0" normalizeH="0" baseline="0" noProof="0" dirty="0">
              <a:ln>
                <a:noFill/>
              </a:ln>
              <a:solidFill>
                <a:prstClr val="black"/>
              </a:solidFill>
              <a:effectLst/>
              <a:uLnTx/>
              <a:uFillTx/>
              <a:latin typeface="Calibri"/>
              <a:ea typeface="+mn-ea"/>
              <a:cs typeface="+mn-cs"/>
            </a:endParaRPr>
          </a:p>
          <a:p>
            <a:pPr marL="15875" marR="0" lvl="2" indent="0" algn="l" defTabSz="1007943" rtl="0" eaLnBrk="1" fontAlgn="auto" latinLnBrk="0" hangingPunct="1">
              <a:lnSpc>
                <a:spcPct val="90000"/>
              </a:lnSpc>
              <a:spcBef>
                <a:spcPts val="551"/>
              </a:spcBef>
              <a:spcAft>
                <a:spcPts val="0"/>
              </a:spcAft>
              <a:buClr>
                <a:srgbClr val="C81423"/>
              </a:buClr>
              <a:buSzPct val="85000"/>
              <a:buNone/>
              <a:tabLst/>
              <a:defRPr/>
            </a:pPr>
            <a:r>
              <a:rPr kumimoji="0" lang="de-DE" sz="2600" b="1" i="0" u="none" strike="noStrike" kern="1200" cap="none" spc="0" normalizeH="0" baseline="0" noProof="0" dirty="0">
                <a:ln>
                  <a:noFill/>
                </a:ln>
                <a:solidFill>
                  <a:prstClr val="black"/>
                </a:solidFill>
                <a:effectLst/>
                <a:uLnTx/>
                <a:uFillTx/>
                <a:latin typeface="Calibri"/>
                <a:ea typeface="+mn-ea"/>
                <a:cs typeface="+mn-cs"/>
              </a:rPr>
              <a:t>📅 Planung</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Redaktionspläne &amp; Kommunikationskalender</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Weiterbildungsplanung: Trainings, Workshops, Webinare, Termine, Ressourcen</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Abstimmung zwischen Fachbereichen, </a:t>
            </a:r>
            <a:r>
              <a:rPr kumimoji="0" lang="de-DE" sz="2600" i="0" u="none" strike="noStrike" kern="1200" cap="none" spc="0" normalizeH="0" baseline="0" noProof="0" dirty="0" err="1">
                <a:ln>
                  <a:noFill/>
                </a:ln>
                <a:solidFill>
                  <a:prstClr val="black"/>
                </a:solidFill>
                <a:effectLst/>
                <a:uLnTx/>
                <a:uFillTx/>
                <a:latin typeface="Calibri"/>
                <a:ea typeface="+mn-ea"/>
                <a:cs typeface="+mn-cs"/>
              </a:rPr>
              <a:t>Trainer:innen</a:t>
            </a:r>
            <a:r>
              <a:rPr kumimoji="0" lang="de-DE" sz="2600" i="0" u="none" strike="noStrike" kern="1200" cap="none" spc="0" normalizeH="0" baseline="0" noProof="0" dirty="0">
                <a:ln>
                  <a:noFill/>
                </a:ln>
                <a:solidFill>
                  <a:prstClr val="black"/>
                </a:solidFill>
                <a:effectLst/>
                <a:uLnTx/>
                <a:uFillTx/>
                <a:latin typeface="Calibri"/>
                <a:ea typeface="+mn-ea"/>
                <a:cs typeface="+mn-cs"/>
              </a:rPr>
              <a:t> und HR</a:t>
            </a:r>
          </a:p>
          <a:p>
            <a:pPr marL="15875" marR="0" lvl="2" indent="0" algn="l" defTabSz="1007943" rtl="0" eaLnBrk="1" fontAlgn="auto" latinLnBrk="0" hangingPunct="1">
              <a:lnSpc>
                <a:spcPct val="90000"/>
              </a:lnSpc>
              <a:spcBef>
                <a:spcPts val="2400"/>
              </a:spcBef>
              <a:spcAft>
                <a:spcPts val="0"/>
              </a:spcAft>
              <a:buClr>
                <a:srgbClr val="C81423"/>
              </a:buClr>
              <a:buSzPct val="85000"/>
              <a:buNone/>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a:t>
            </a:r>
            <a:r>
              <a:rPr kumimoji="0" lang="de-DE" sz="2600" b="1" i="0" u="none" strike="noStrike" kern="1200" cap="none" spc="0" normalizeH="0" baseline="0" noProof="0" dirty="0">
                <a:ln>
                  <a:noFill/>
                </a:ln>
                <a:solidFill>
                  <a:prstClr val="black"/>
                </a:solidFill>
                <a:effectLst/>
                <a:uLnTx/>
                <a:uFillTx/>
                <a:latin typeface="Calibri"/>
                <a:ea typeface="+mn-ea"/>
                <a:cs typeface="+mn-cs"/>
              </a:rPr>
              <a:t>Erfolgskontrolle</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Reichweite, Feedback, Beteiligung messen</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Wirkung auf Mitarbeitende &amp; Außenwahrnehmung sichtbar machen</a:t>
            </a:r>
          </a:p>
          <a:p>
            <a:pPr marL="15875" marR="0" lvl="2" indent="0" algn="l" defTabSz="1007943" rtl="0" eaLnBrk="1" fontAlgn="auto" latinLnBrk="0" hangingPunct="1">
              <a:lnSpc>
                <a:spcPct val="90000"/>
              </a:lnSpc>
              <a:spcBef>
                <a:spcPts val="2400"/>
              </a:spcBef>
              <a:spcAft>
                <a:spcPts val="0"/>
              </a:spcAft>
              <a:buClr>
                <a:srgbClr val="C81423"/>
              </a:buClr>
              <a:buSzPct val="85000"/>
              <a:buNone/>
              <a:tabLst/>
              <a:defRPr/>
            </a:pPr>
            <a:r>
              <a:rPr kumimoji="0" lang="de-DE" sz="2600" b="1" i="0" u="none" strike="noStrike" kern="1200" cap="none" spc="0" normalizeH="0" baseline="0" noProof="0" dirty="0">
                <a:ln>
                  <a:noFill/>
                </a:ln>
                <a:solidFill>
                  <a:prstClr val="black"/>
                </a:solidFill>
                <a:effectLst/>
                <a:uLnTx/>
                <a:uFillTx/>
                <a:latin typeface="Calibri"/>
                <a:ea typeface="+mn-ea"/>
                <a:cs typeface="+mn-cs"/>
              </a:rPr>
              <a:t>💬 Erfahrungsaustausch</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Interne </a:t>
            </a:r>
            <a:r>
              <a:rPr kumimoji="0" lang="de-DE" sz="2600" i="0" u="none" strike="noStrike" kern="1200" cap="none" spc="0" normalizeH="0" baseline="0" noProof="0" dirty="0" err="1">
                <a:ln>
                  <a:noFill/>
                </a:ln>
                <a:solidFill>
                  <a:prstClr val="black"/>
                </a:solidFill>
                <a:effectLst/>
                <a:uLnTx/>
                <a:uFillTx/>
                <a:latin typeface="Calibri"/>
                <a:ea typeface="+mn-ea"/>
                <a:cs typeface="+mn-cs"/>
              </a:rPr>
              <a:t>Lessons</a:t>
            </a:r>
            <a:r>
              <a:rPr kumimoji="0" lang="de-DE" sz="2600" i="0" u="none" strike="noStrike" kern="1200" cap="none" spc="0" normalizeH="0" baseline="0" noProof="0" dirty="0">
                <a:ln>
                  <a:noFill/>
                </a:ln>
                <a:solidFill>
                  <a:prstClr val="black"/>
                </a:solidFill>
                <a:effectLst/>
                <a:uLnTx/>
                <a:uFillTx/>
                <a:latin typeface="Calibri"/>
                <a:ea typeface="+mn-ea"/>
                <a:cs typeface="+mn-cs"/>
              </a:rPr>
              <a:t> </a:t>
            </a:r>
            <a:r>
              <a:rPr kumimoji="0" lang="de-DE" sz="2600" i="0" u="none" strike="noStrike" kern="1200" cap="none" spc="0" normalizeH="0" baseline="0" noProof="0" dirty="0" err="1">
                <a:ln>
                  <a:noFill/>
                </a:ln>
                <a:solidFill>
                  <a:prstClr val="black"/>
                </a:solidFill>
                <a:effectLst/>
                <a:uLnTx/>
                <a:uFillTx/>
                <a:latin typeface="Calibri"/>
                <a:ea typeface="+mn-ea"/>
                <a:cs typeface="+mn-cs"/>
              </a:rPr>
              <a:t>Learned</a:t>
            </a:r>
            <a:r>
              <a:rPr kumimoji="0" lang="de-DE" sz="2600" i="0" u="none" strike="noStrike" kern="1200" cap="none" spc="0" normalizeH="0" baseline="0" noProof="0" dirty="0">
                <a:ln>
                  <a:noFill/>
                </a:ln>
                <a:solidFill>
                  <a:prstClr val="black"/>
                </a:solidFill>
                <a:effectLst/>
                <a:uLnTx/>
                <a:uFillTx/>
                <a:latin typeface="Calibri"/>
                <a:ea typeface="+mn-ea"/>
                <a:cs typeface="+mn-cs"/>
              </a:rPr>
              <a:t> oder kurze After-Action-Reviews</a:t>
            </a:r>
          </a:p>
          <a:p>
            <a:pPr marL="15875" marR="0" lvl="2" indent="0" algn="l" defTabSz="1007943" rtl="0" eaLnBrk="1" fontAlgn="auto" latinLnBrk="0" hangingPunct="1">
              <a:lnSpc>
                <a:spcPct val="90000"/>
              </a:lnSpc>
              <a:spcBef>
                <a:spcPts val="551"/>
              </a:spcBef>
              <a:spcAft>
                <a:spcPts val="0"/>
              </a:spcAft>
              <a:buClr>
                <a:srgbClr val="C81423"/>
              </a:buClr>
              <a:buSzPct val="85000"/>
              <a:buNone/>
              <a:tabLst>
                <a:tab pos="622300" algn="l"/>
              </a:tabLst>
              <a:defRPr/>
            </a:pPr>
            <a:r>
              <a:rPr kumimoji="0" lang="de-DE" sz="2600" i="0" u="none" strike="noStrike" kern="1200" cap="none" spc="0" normalizeH="0" baseline="0" noProof="0" dirty="0">
                <a:ln>
                  <a:noFill/>
                </a:ln>
                <a:solidFill>
                  <a:prstClr val="black"/>
                </a:solidFill>
                <a:effectLst/>
                <a:uLnTx/>
                <a:uFillTx/>
                <a:latin typeface="Calibri"/>
                <a:ea typeface="+mn-ea"/>
                <a:cs typeface="+mn-cs"/>
              </a:rPr>
              <a:t>	Inhalte als Micro-Content intern teilen</a:t>
            </a:r>
            <a:endParaRPr lang="de-DE" sz="2600" dirty="0"/>
          </a:p>
        </p:txBody>
      </p:sp>
      <p:sp>
        <p:nvSpPr>
          <p:cNvPr id="3" name="Titel 2"/>
          <p:cNvSpPr>
            <a:spLocks noGrp="1"/>
          </p:cNvSpPr>
          <p:nvPr>
            <p:ph type="title"/>
          </p:nvPr>
        </p:nvSpPr>
        <p:spPr/>
        <p:txBody>
          <a:bodyPr/>
          <a:lstStyle/>
          <a:p>
            <a:r>
              <a:rPr kumimoji="0" lang="de-DE" sz="26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Tipps zur nachhaltigen Umsetzung</a:t>
            </a:r>
            <a:endParaRPr lang="de-DE" sz="2600" dirty="0">
              <a:solidFill>
                <a:schemeClr val="tx1">
                  <a:lumMod val="50000"/>
                  <a:lumOff val="50000"/>
                </a:schemeClr>
              </a:solidFill>
            </a:endParaRP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13</a:t>
            </a:fld>
            <a:endParaRPr lang="de-DE"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08610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91CEFE7-85CF-4B34-A5FE-7D3FDF5FBBDB}"/>
              </a:ext>
            </a:extLst>
          </p:cNvPr>
          <p:cNvSpPr>
            <a:spLocks noGrp="1"/>
          </p:cNvSpPr>
          <p:nvPr>
            <p:ph sz="quarter" idx="16"/>
          </p:nvPr>
        </p:nvSpPr>
        <p:spPr>
          <a:xfrm>
            <a:off x="877423" y="1547813"/>
            <a:ext cx="11150081" cy="5472112"/>
          </a:xfrm>
        </p:spPr>
        <p:txBody>
          <a:bodyPr>
            <a:normAutofit/>
          </a:bodyPr>
          <a:lstStyle/>
          <a:p>
            <a:pPr algn="ctr"/>
            <a:endParaRPr lang="de-DE" sz="3200" dirty="0"/>
          </a:p>
          <a:p>
            <a:pPr algn="ctr">
              <a:lnSpc>
                <a:spcPct val="150000"/>
              </a:lnSpc>
            </a:pPr>
            <a:r>
              <a:rPr lang="de-DE" sz="3200" dirty="0">
                <a:solidFill>
                  <a:srgbClr val="6C655B"/>
                </a:solidFill>
              </a:rPr>
              <a:t>Öffentlichkeitsarbeit für Weiterbildung ist ein kontinuierlicher Prozess - auch kleine, regelmäßig umgesetzte Maßnahmen stärken Sichtbarkeit, Image und Ihre Arbeitgebermarke.</a:t>
            </a:r>
            <a:endParaRPr lang="de-DE" sz="3200" b="0" i="1" dirty="0">
              <a:solidFill>
                <a:srgbClr val="6C655B"/>
              </a:solidFill>
            </a:endParaRPr>
          </a:p>
        </p:txBody>
      </p:sp>
      <p:sp>
        <p:nvSpPr>
          <p:cNvPr id="4" name="Titel 3">
            <a:extLst>
              <a:ext uri="{FF2B5EF4-FFF2-40B4-BE49-F238E27FC236}">
                <a16:creationId xmlns:a16="http://schemas.microsoft.com/office/drawing/2014/main" id="{ABCF648A-0BAF-46F8-9BC1-AEE47C17AAA6}"/>
              </a:ext>
            </a:extLst>
          </p:cNvPr>
          <p:cNvSpPr>
            <a:spLocks noGrp="1"/>
          </p:cNvSpPr>
          <p:nvPr>
            <p:ph type="title"/>
          </p:nvPr>
        </p:nvSpPr>
        <p:spPr/>
        <p:txBody>
          <a:bodyPr vert="horz" lIns="0" tIns="0" rIns="0" bIns="0" rtlCol="0" anchor="t" anchorCtr="0">
            <a:noAutofit/>
          </a:bodyPr>
          <a:lstStyle/>
          <a:p>
            <a:r>
              <a:rPr lang="de-DE" sz="2600" dirty="0">
                <a:solidFill>
                  <a:schemeClr val="tx1">
                    <a:lumMod val="50000"/>
                    <a:lumOff val="50000"/>
                  </a:schemeClr>
                </a:solidFill>
                <a:latin typeface="Calibri"/>
                <a:ea typeface="+mn-ea"/>
                <a:cs typeface="+mn-cs"/>
              </a:rPr>
              <a:t>Branding durch Weiterbildung: Öffentlichkeitsarbeit gezielt einsetzen</a:t>
            </a:r>
          </a:p>
        </p:txBody>
      </p:sp>
      <p:sp>
        <p:nvSpPr>
          <p:cNvPr id="5" name="Fußzeilenplatzhalter 4">
            <a:extLst>
              <a:ext uri="{FF2B5EF4-FFF2-40B4-BE49-F238E27FC236}">
                <a16:creationId xmlns:a16="http://schemas.microsoft.com/office/drawing/2014/main" id="{9335291B-D618-45A2-8C46-42658F28FF3D}"/>
              </a:ext>
            </a:extLst>
          </p:cNvPr>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6" name="Foliennummernplatzhalter 5">
            <a:extLst>
              <a:ext uri="{FF2B5EF4-FFF2-40B4-BE49-F238E27FC236}">
                <a16:creationId xmlns:a16="http://schemas.microsoft.com/office/drawing/2014/main" id="{CBC91B27-1493-468C-B70F-945D0D6CBAF5}"/>
              </a:ext>
            </a:extLst>
          </p:cNvPr>
          <p:cNvSpPr>
            <a:spLocks noGrp="1"/>
          </p:cNvSpPr>
          <p:nvPr>
            <p:ph type="sldNum" sz="quarter" idx="11"/>
          </p:nvPr>
        </p:nvSpPr>
        <p:spPr/>
        <p:txBody>
          <a:bodyPr/>
          <a:lstStyle/>
          <a:p>
            <a:fld id="{F2A98B89-BBCC-447F-ABDD-EF7AB81DAA94}" type="slidenum">
              <a:rPr lang="de-DE" smtClean="0"/>
              <a:pPr/>
              <a:t>14</a:t>
            </a:fld>
            <a:endParaRPr lang="de-DE"/>
          </a:p>
        </p:txBody>
      </p:sp>
      <p:pic>
        <p:nvPicPr>
          <p:cNvPr id="10" name="Grafik 9">
            <a:extLst>
              <a:ext uri="{FF2B5EF4-FFF2-40B4-BE49-F238E27FC236}">
                <a16:creationId xmlns:a16="http://schemas.microsoft.com/office/drawing/2014/main" id="{1819A0CC-4067-4AAD-91FC-26C47DD83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545" y="4693393"/>
            <a:ext cx="8561838" cy="2390180"/>
          </a:xfrm>
          <a:prstGeom prst="rect">
            <a:avLst/>
          </a:prstGeom>
          <a:noFill/>
        </p:spPr>
      </p:pic>
    </p:spTree>
    <p:extLst>
      <p:ext uri="{BB962C8B-B14F-4D97-AF65-F5344CB8AC3E}">
        <p14:creationId xmlns:p14="http://schemas.microsoft.com/office/powerpoint/2010/main" val="262975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B23F34-91A5-49AF-A3F8-09F9809F8DF5}"/>
              </a:ext>
            </a:extLst>
          </p:cNvPr>
          <p:cNvSpPr>
            <a:spLocks noGrp="1"/>
          </p:cNvSpPr>
          <p:nvPr>
            <p:ph type="title"/>
          </p:nvPr>
        </p:nvSpPr>
        <p:spPr/>
        <p:txBody>
          <a:bodyPr/>
          <a:lstStyle/>
          <a:p>
            <a:r>
              <a:rPr lang="de-DE" sz="26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Team WFBB Arbeit - Fachkräfte &amp; Qualifizierung</a:t>
            </a:r>
            <a:endParaRPr lang="de-DE" sz="2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Foliennummernplatzhalter 5">
            <a:extLst>
              <a:ext uri="{FF2B5EF4-FFF2-40B4-BE49-F238E27FC236}">
                <a16:creationId xmlns:a16="http://schemas.microsoft.com/office/drawing/2014/main" id="{E5A10DD8-E6FB-4C3B-B9BF-60B3341293C0}"/>
              </a:ext>
            </a:extLst>
          </p:cNvPr>
          <p:cNvSpPr>
            <a:spLocks noGrp="1"/>
          </p:cNvSpPr>
          <p:nvPr>
            <p:ph type="sldNum" sz="quarter" idx="11"/>
          </p:nvPr>
        </p:nvSpPr>
        <p:spPr/>
        <p:txBody>
          <a:bodyPr/>
          <a:lstStyle/>
          <a:p>
            <a:fld id="{F2A98B89-BBCC-447F-ABDD-EF7AB81DAA94}" type="slidenum">
              <a:rPr lang="de-DE" smtClean="0"/>
              <a:pPr/>
              <a:t>15</a:t>
            </a:fld>
            <a:endParaRPr lang="de-DE"/>
          </a:p>
        </p:txBody>
      </p:sp>
      <p:sp>
        <p:nvSpPr>
          <p:cNvPr id="9" name="Inhaltsplatzhalter 2">
            <a:extLst>
              <a:ext uri="{FF2B5EF4-FFF2-40B4-BE49-F238E27FC236}">
                <a16:creationId xmlns:a16="http://schemas.microsoft.com/office/drawing/2014/main" id="{71CC0E91-07A2-460B-8DB6-43B18A7DF33B}"/>
              </a:ext>
            </a:extLst>
          </p:cNvPr>
          <p:cNvSpPr>
            <a:spLocks noGrp="1"/>
          </p:cNvSpPr>
          <p:nvPr>
            <p:ph sz="quarter" idx="16"/>
          </p:nvPr>
        </p:nvSpPr>
        <p:spPr>
          <a:xfrm>
            <a:off x="474933" y="1184988"/>
            <a:ext cx="12490179" cy="5898584"/>
          </a:xfrm>
        </p:spPr>
        <p:txBody>
          <a:bodyPr>
            <a:noAutofit/>
          </a:bodyPr>
          <a:lstStyle/>
          <a:p>
            <a:r>
              <a:rPr lang="de-DE" sz="2600" b="0" dirty="0">
                <a:solidFill>
                  <a:srgbClr val="F07E00"/>
                </a:solidFill>
              </a:rPr>
              <a:t>Ansprechpartnerinnen und weiterführende Informationen</a:t>
            </a:r>
          </a:p>
          <a:p>
            <a:endParaRPr lang="de-DE" sz="2600" b="0" dirty="0"/>
          </a:p>
          <a:p>
            <a:endParaRPr lang="de-DE" sz="2600" b="0" dirty="0"/>
          </a:p>
          <a:p>
            <a:endParaRPr lang="de-DE" sz="2600" b="0" dirty="0"/>
          </a:p>
          <a:p>
            <a:endParaRPr lang="de-DE" sz="2600" b="0" dirty="0"/>
          </a:p>
          <a:p>
            <a:endParaRPr lang="de-DE" sz="2600" b="0" dirty="0"/>
          </a:p>
          <a:p>
            <a:endParaRPr lang="de-DE" sz="2600" b="0" dirty="0"/>
          </a:p>
          <a:p>
            <a:endParaRPr lang="de-DE" sz="2000" b="0" dirty="0"/>
          </a:p>
          <a:p>
            <a:r>
              <a:rPr lang="de-DE" sz="1800" dirty="0">
                <a:solidFill>
                  <a:srgbClr val="F07E00"/>
                </a:solidFill>
              </a:rPr>
              <a:t>	Melanie Schreiber			Heike Bürkle</a:t>
            </a:r>
          </a:p>
          <a:p>
            <a:pPr>
              <a:lnSpc>
                <a:spcPct val="110000"/>
              </a:lnSpc>
              <a:spcBef>
                <a:spcPts val="1200"/>
              </a:spcBef>
            </a:pPr>
            <a:r>
              <a:rPr lang="de-DE" sz="1800" b="0" dirty="0">
                <a:solidFill>
                  <a:schemeClr val="tx1"/>
                </a:solidFill>
              </a:rPr>
              <a:t>	Tel: 0331 – 70 44 57-12		Tel.: 0331 – 7044 57-14</a:t>
            </a:r>
          </a:p>
          <a:p>
            <a:pPr>
              <a:lnSpc>
                <a:spcPct val="110000"/>
              </a:lnSpc>
            </a:pPr>
            <a:r>
              <a:rPr lang="de-DE" sz="1800" b="0" dirty="0">
                <a:solidFill>
                  <a:schemeClr val="tx1"/>
                </a:solidFill>
              </a:rPr>
              <a:t>	E-Mail: melanie.schreiber@wfbb.de	E-Mail: heike.buerkle@wfbb.de</a:t>
            </a:r>
          </a:p>
          <a:p>
            <a:pPr>
              <a:lnSpc>
                <a:spcPct val="110000"/>
              </a:lnSpc>
            </a:pPr>
            <a:endParaRPr lang="de-DE" sz="1800" b="0" dirty="0">
              <a:solidFill>
                <a:schemeClr val="tx1"/>
              </a:solidFill>
            </a:endParaRPr>
          </a:p>
          <a:p>
            <a:pPr indent="989013">
              <a:lnSpc>
                <a:spcPct val="110000"/>
              </a:lnSpc>
            </a:pPr>
            <a:r>
              <a:rPr lang="de-DE" sz="1800" b="0" dirty="0">
                <a:solidFill>
                  <a:schemeClr val="tx1"/>
                </a:solidFill>
              </a:rPr>
              <a:t>Wirtschaftsförderung Land Brandenburg GmbH (WFBB)		</a:t>
            </a:r>
          </a:p>
          <a:p>
            <a:pPr indent="989013">
              <a:lnSpc>
                <a:spcPct val="110000"/>
              </a:lnSpc>
            </a:pPr>
            <a:r>
              <a:rPr lang="de-DE" sz="1800" b="0" dirty="0">
                <a:solidFill>
                  <a:schemeClr val="tx1"/>
                </a:solidFill>
              </a:rPr>
              <a:t>Team WFBB Arbeit - Fachkräfte &amp; Qualifizierung</a:t>
            </a:r>
          </a:p>
          <a:p>
            <a:pPr indent="989013">
              <a:lnSpc>
                <a:spcPct val="110000"/>
              </a:lnSpc>
            </a:pPr>
            <a:r>
              <a:rPr lang="de-DE" sz="1800" b="0" dirty="0">
                <a:solidFill>
                  <a:schemeClr val="tx1"/>
                </a:solidFill>
              </a:rPr>
              <a:t>Friedrich-Engels-Straße 103</a:t>
            </a:r>
          </a:p>
          <a:p>
            <a:pPr indent="989013">
              <a:lnSpc>
                <a:spcPct val="110000"/>
              </a:lnSpc>
            </a:pPr>
            <a:r>
              <a:rPr lang="de-DE" sz="1800" b="0" dirty="0">
                <a:solidFill>
                  <a:schemeClr val="tx1"/>
                </a:solidFill>
              </a:rPr>
              <a:t>14473 Potsdam </a:t>
            </a:r>
          </a:p>
          <a:p>
            <a:pPr indent="989013">
              <a:lnSpc>
                <a:spcPct val="110000"/>
              </a:lnSpc>
            </a:pPr>
            <a:endParaRPr lang="de-DE" sz="1800" b="0" dirty="0">
              <a:solidFill>
                <a:schemeClr val="tx1"/>
              </a:solidFill>
            </a:endParaRPr>
          </a:p>
          <a:p>
            <a:pPr indent="989013">
              <a:lnSpc>
                <a:spcPct val="110000"/>
              </a:lnSpc>
            </a:pPr>
            <a:r>
              <a:rPr lang="de-DE" sz="1600" b="0" i="1" dirty="0">
                <a:solidFill>
                  <a:schemeClr val="tx1"/>
                </a:solidFill>
              </a:rPr>
              <a:t>Hinweis: Alle in dieser Präsentation verwendeten Bilder wurden mit KI-gestützten Tools generiert.</a:t>
            </a:r>
          </a:p>
          <a:p>
            <a:pPr>
              <a:lnSpc>
                <a:spcPct val="110000"/>
              </a:lnSpc>
            </a:pPr>
            <a:endParaRPr lang="de-DE" sz="1800" b="0" dirty="0">
              <a:solidFill>
                <a:schemeClr val="tx1"/>
              </a:solidFill>
            </a:endParaRPr>
          </a:p>
          <a:p>
            <a:pPr>
              <a:lnSpc>
                <a:spcPct val="110000"/>
              </a:lnSpc>
            </a:pPr>
            <a:endParaRPr lang="de-DE" sz="1600" dirty="0"/>
          </a:p>
          <a:p>
            <a:endParaRPr lang="de-DE" sz="2600" b="0" dirty="0">
              <a:solidFill>
                <a:schemeClr val="tx1"/>
              </a:solidFill>
            </a:endParaRPr>
          </a:p>
          <a:p>
            <a:endParaRPr lang="de-DE" sz="2600" b="0" dirty="0">
              <a:solidFill>
                <a:schemeClr val="tx1"/>
              </a:solidFill>
            </a:endParaRPr>
          </a:p>
          <a:p>
            <a:endParaRPr lang="de-DE" sz="2600" b="0" dirty="0"/>
          </a:p>
        </p:txBody>
      </p:sp>
      <p:pic>
        <p:nvPicPr>
          <p:cNvPr id="11" name="Grafik 10">
            <a:extLst>
              <a:ext uri="{FF2B5EF4-FFF2-40B4-BE49-F238E27FC236}">
                <a16:creationId xmlns:a16="http://schemas.microsoft.com/office/drawing/2014/main" id="{198E5D86-C358-4893-83D8-F995B781632D}"/>
              </a:ext>
            </a:extLst>
          </p:cNvPr>
          <p:cNvPicPr>
            <a:picLocks noChangeAspect="1"/>
          </p:cNvPicPr>
          <p:nvPr/>
        </p:nvPicPr>
        <p:blipFill>
          <a:blip r:embed="rId2"/>
          <a:stretch>
            <a:fillRect/>
          </a:stretch>
        </p:blipFill>
        <p:spPr>
          <a:xfrm>
            <a:off x="5498694" y="1786820"/>
            <a:ext cx="2770044" cy="1891090"/>
          </a:xfrm>
          <a:prstGeom prst="rect">
            <a:avLst/>
          </a:prstGeom>
        </p:spPr>
      </p:pic>
      <p:pic>
        <p:nvPicPr>
          <p:cNvPr id="2" name="Grafik 1">
            <a:extLst>
              <a:ext uri="{FF2B5EF4-FFF2-40B4-BE49-F238E27FC236}">
                <a16:creationId xmlns:a16="http://schemas.microsoft.com/office/drawing/2014/main" id="{EF9B4A1D-53CA-97F9-2A0D-445AD91A4C10}"/>
              </a:ext>
            </a:extLst>
          </p:cNvPr>
          <p:cNvPicPr>
            <a:picLocks noChangeAspect="1"/>
          </p:cNvPicPr>
          <p:nvPr/>
        </p:nvPicPr>
        <p:blipFill>
          <a:blip r:embed="rId3"/>
          <a:stretch>
            <a:fillRect/>
          </a:stretch>
        </p:blipFill>
        <p:spPr>
          <a:xfrm>
            <a:off x="1463979" y="1780162"/>
            <a:ext cx="2846624" cy="1897748"/>
          </a:xfrm>
          <a:prstGeom prst="rect">
            <a:avLst/>
          </a:prstGeom>
        </p:spPr>
      </p:pic>
      <p:pic>
        <p:nvPicPr>
          <p:cNvPr id="3" name="Grafik 2">
            <a:extLst>
              <a:ext uri="{FF2B5EF4-FFF2-40B4-BE49-F238E27FC236}">
                <a16:creationId xmlns:a16="http://schemas.microsoft.com/office/drawing/2014/main" id="{45DFDE24-ED0F-2BA9-2233-CD8836A84E50}"/>
              </a:ext>
            </a:extLst>
          </p:cNvPr>
          <p:cNvPicPr>
            <a:picLocks noChangeAspect="1"/>
          </p:cNvPicPr>
          <p:nvPr/>
        </p:nvPicPr>
        <p:blipFill>
          <a:blip r:embed="rId4"/>
          <a:stretch>
            <a:fillRect/>
          </a:stretch>
        </p:blipFill>
        <p:spPr>
          <a:xfrm>
            <a:off x="10228017" y="4831618"/>
            <a:ext cx="2057924" cy="2057924"/>
          </a:xfrm>
          <a:prstGeom prst="rect">
            <a:avLst/>
          </a:prstGeom>
        </p:spPr>
      </p:pic>
      <p:sp>
        <p:nvSpPr>
          <p:cNvPr id="7" name="Fußzeilenplatzhalter 4">
            <a:extLst>
              <a:ext uri="{FF2B5EF4-FFF2-40B4-BE49-F238E27FC236}">
                <a16:creationId xmlns:a16="http://schemas.microsoft.com/office/drawing/2014/main" id="{59B73736-A51B-9CF4-1936-4EA68A207D58}"/>
              </a:ext>
            </a:extLst>
          </p:cNvPr>
          <p:cNvSpPr>
            <a:spLocks noGrp="1"/>
          </p:cNvSpPr>
          <p:nvPr>
            <p:ph type="ftr" sz="quarter" idx="10"/>
          </p:nvPr>
        </p:nvSpPr>
        <p:spPr>
          <a:xfrm>
            <a:off x="474934" y="7178469"/>
            <a:ext cx="11689708" cy="371682"/>
          </a:xfrm>
        </p:spPr>
        <p:txBody>
          <a:bodyPr/>
          <a:lstStyle/>
          <a:p>
            <a:r>
              <a:rPr lang="de-DE" dirty="0"/>
              <a:t>© WFBB (2026) | </a:t>
            </a:r>
            <a:r>
              <a:rPr lang="de-DE" sz="1000" dirty="0"/>
              <a:t> Branding durch Weiterbildung: Öffentlichkeitsarbeit gezielt einsetzen</a:t>
            </a:r>
            <a:endParaRPr lang="de-DE" dirty="0"/>
          </a:p>
        </p:txBody>
      </p:sp>
    </p:spTree>
    <p:extLst>
      <p:ext uri="{BB962C8B-B14F-4D97-AF65-F5344CB8AC3E}">
        <p14:creationId xmlns:p14="http://schemas.microsoft.com/office/powerpoint/2010/main" val="154297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C2324B2-1925-4018-9C29-4C05D7BCB6F1}"/>
              </a:ext>
            </a:extLst>
          </p:cNvPr>
          <p:cNvSpPr>
            <a:spLocks noGrp="1"/>
          </p:cNvSpPr>
          <p:nvPr>
            <p:ph type="title"/>
          </p:nvPr>
        </p:nvSpPr>
        <p:spPr/>
        <p:txBody>
          <a:bodyPr/>
          <a:lstStyle/>
          <a:p>
            <a:r>
              <a:rPr lang="de-DE" sz="26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Branding durch Weiterbildung: Öffentlichkeitsarbeit gezielt einsetzen</a:t>
            </a:r>
            <a:endParaRPr lang="de-DE" sz="2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Fußzeilenplatzhalter 4">
            <a:extLst>
              <a:ext uri="{FF2B5EF4-FFF2-40B4-BE49-F238E27FC236}">
                <a16:creationId xmlns:a16="http://schemas.microsoft.com/office/drawing/2014/main" id="{881B6803-3F23-4DD8-AFC6-D57288755BE2}"/>
              </a:ext>
            </a:extLst>
          </p:cNvPr>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6" name="Foliennummernplatzhalter 5">
            <a:extLst>
              <a:ext uri="{FF2B5EF4-FFF2-40B4-BE49-F238E27FC236}">
                <a16:creationId xmlns:a16="http://schemas.microsoft.com/office/drawing/2014/main" id="{0E5FE020-AEE9-4ACD-AD89-05E4A1A4534A}"/>
              </a:ext>
            </a:extLst>
          </p:cNvPr>
          <p:cNvSpPr>
            <a:spLocks noGrp="1"/>
          </p:cNvSpPr>
          <p:nvPr>
            <p:ph type="sldNum" sz="quarter" idx="11"/>
          </p:nvPr>
        </p:nvSpPr>
        <p:spPr/>
        <p:txBody>
          <a:bodyPr/>
          <a:lstStyle/>
          <a:p>
            <a:fld id="{F2A98B89-BBCC-447F-ABDD-EF7AB81DAA94}" type="slidenum">
              <a:rPr lang="de-DE" smtClean="0"/>
              <a:pPr/>
              <a:t>2</a:t>
            </a:fld>
            <a:endParaRPr lang="de-DE"/>
          </a:p>
        </p:txBody>
      </p:sp>
      <p:sp>
        <p:nvSpPr>
          <p:cNvPr id="9" name="Inhaltsplatzhalter 1">
            <a:extLst>
              <a:ext uri="{FF2B5EF4-FFF2-40B4-BE49-F238E27FC236}">
                <a16:creationId xmlns:a16="http://schemas.microsoft.com/office/drawing/2014/main" id="{7384A411-0FE7-4BA6-A085-E1ADEDFD47FD}"/>
              </a:ext>
            </a:extLst>
          </p:cNvPr>
          <p:cNvSpPr>
            <a:spLocks noGrp="1"/>
          </p:cNvSpPr>
          <p:nvPr>
            <p:ph sz="quarter" idx="16"/>
          </p:nvPr>
        </p:nvSpPr>
        <p:spPr>
          <a:xfrm>
            <a:off x="474933" y="1515480"/>
            <a:ext cx="12363988" cy="2264357"/>
          </a:xfrm>
        </p:spPr>
        <p:txBody>
          <a:bodyPr>
            <a:normAutofit/>
          </a:bodyPr>
          <a:lstStyle/>
          <a:p>
            <a:pPr marL="15875" lvl="2" indent="0">
              <a:lnSpc>
                <a:spcPct val="110000"/>
              </a:lnSpc>
              <a:buNone/>
            </a:pPr>
            <a:r>
              <a:rPr lang="de-DE" sz="2600" b="1" dirty="0">
                <a:solidFill>
                  <a:schemeClr val="accent2"/>
                </a:solidFill>
                <a:latin typeface="Calibri" panose="020F0502020204030204" pitchFamily="34" charset="0"/>
                <a:ea typeface="Calibri" panose="020F0502020204030204" pitchFamily="34" charset="0"/>
                <a:cs typeface="Calibri" panose="020F0502020204030204" pitchFamily="34" charset="0"/>
              </a:rPr>
              <a:t>Was können Sie erwarten:</a:t>
            </a:r>
          </a:p>
          <a:p>
            <a:pPr marL="15875" lvl="2" indent="0">
              <a:lnSpc>
                <a:spcPct val="110000"/>
              </a:lnSpc>
              <a:buNone/>
            </a:pPr>
            <a:r>
              <a:rPr lang="de-DE"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Wie können Unternehmen ihre Weiterbildungsaktivitäten gezielt kommunizieren und so ihre Sichtbarkeit und ihr </a:t>
            </a:r>
            <a:r>
              <a:rPr lang="de-DE" sz="2600" dirty="0">
                <a:solidFill>
                  <a:srgbClr val="000000"/>
                </a:solidFill>
                <a:latin typeface="Calibri" panose="020F0502020204030204" pitchFamily="34" charset="0"/>
                <a:ea typeface="Calibri" panose="020F0502020204030204" pitchFamily="34" charset="0"/>
                <a:cs typeface="Calibri" panose="020F0502020204030204" pitchFamily="34" charset="0"/>
              </a:rPr>
              <a:t>Image </a:t>
            </a:r>
            <a:r>
              <a:rPr lang="de-DE"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stärken? Der Workshop gibt praxisnahe Impulse, um Weiterbildungsangebote wirkungsvoll nach </a:t>
            </a:r>
            <a:r>
              <a:rPr lang="de-DE" sz="2600" dirty="0">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de-DE"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ußen darzustellen. </a:t>
            </a:r>
            <a:endParaRPr lang="de-DE" sz="2600" dirty="0">
              <a:latin typeface="Calibri" panose="020F0502020204030204" pitchFamily="34" charset="0"/>
              <a:ea typeface="Calibri" panose="020F0502020204030204" pitchFamily="34" charset="0"/>
              <a:cs typeface="Calibri" panose="020F0502020204030204" pitchFamily="34" charset="0"/>
            </a:endParaRPr>
          </a:p>
        </p:txBody>
      </p:sp>
      <p:sp>
        <p:nvSpPr>
          <p:cNvPr id="10" name="Inhaltsplatzhalter 1">
            <a:extLst>
              <a:ext uri="{FF2B5EF4-FFF2-40B4-BE49-F238E27FC236}">
                <a16:creationId xmlns:a16="http://schemas.microsoft.com/office/drawing/2014/main" id="{A3F2A195-2223-4A30-AE90-181CD7E9F209}"/>
              </a:ext>
            </a:extLst>
          </p:cNvPr>
          <p:cNvSpPr txBox="1">
            <a:spLocks/>
          </p:cNvSpPr>
          <p:nvPr/>
        </p:nvSpPr>
        <p:spPr>
          <a:xfrm>
            <a:off x="474934" y="3779837"/>
            <a:ext cx="12363991" cy="2779740"/>
          </a:xfrm>
          <a:prstGeom prst="rect">
            <a:avLst/>
          </a:prstGeom>
          <a:solidFill>
            <a:srgbClr val="E7E5E5"/>
          </a:solidFill>
        </p:spPr>
        <p:txBody>
          <a:bodyPr vert="horz" lIns="0" tIns="0" rIns="0" bIns="0" rtlCol="0">
            <a:noAutofit/>
          </a:bodyPr>
          <a:lstStyle>
            <a:lvl1pPr marL="0" indent="0" algn="l" defTabSz="1007943" rtl="0" eaLnBrk="1" latinLnBrk="0" hangingPunct="1">
              <a:lnSpc>
                <a:spcPct val="90000"/>
              </a:lnSpc>
              <a:spcBef>
                <a:spcPts val="0"/>
              </a:spcBef>
              <a:buFont typeface="Arial" panose="020B0604020202020204" pitchFamily="34" charset="0"/>
              <a:buNone/>
              <a:defRPr sz="2200" b="1" i="0" kern="1200">
                <a:solidFill>
                  <a:schemeClr val="accent1"/>
                </a:solidFill>
                <a:latin typeface="+mj-lt"/>
                <a:ea typeface="+mn-ea"/>
                <a:cs typeface="+mn-cs"/>
              </a:defRPr>
            </a:lvl1pPr>
            <a:lvl2pPr marL="0" indent="0" algn="l" defTabSz="1007943" rtl="0" eaLnBrk="1" latinLnBrk="0" hangingPunct="1">
              <a:lnSpc>
                <a:spcPct val="90000"/>
              </a:lnSpc>
              <a:spcBef>
                <a:spcPts val="551"/>
              </a:spcBef>
              <a:buFont typeface="Arial" panose="020B0604020202020204" pitchFamily="34" charset="0"/>
              <a:buNone/>
              <a:defRPr sz="1800" kern="1200">
                <a:solidFill>
                  <a:schemeClr val="tx1"/>
                </a:solidFill>
                <a:latin typeface="+mn-lt"/>
                <a:ea typeface="+mn-ea"/>
                <a:cs typeface="+mn-cs"/>
              </a:defRPr>
            </a:lvl2pPr>
            <a:lvl3pPr marL="266700" indent="-250825" algn="l" defTabSz="1007943" rtl="0" eaLnBrk="1" latinLnBrk="0" hangingPunct="1">
              <a:lnSpc>
                <a:spcPct val="90000"/>
              </a:lnSpc>
              <a:spcBef>
                <a:spcPts val="551"/>
              </a:spcBef>
              <a:buClr>
                <a:schemeClr val="accent1"/>
              </a:buClr>
              <a:buSzPct val="85000"/>
              <a:buFont typeface="Verdana" panose="020B0604030504040204" pitchFamily="34" charset="0"/>
              <a:buChar char="●"/>
              <a:defRPr sz="1800" kern="1200">
                <a:solidFill>
                  <a:schemeClr val="tx1"/>
                </a:solidFill>
                <a:latin typeface="+mn-lt"/>
                <a:ea typeface="+mn-ea"/>
                <a:cs typeface="+mn-cs"/>
              </a:defRPr>
            </a:lvl3pPr>
            <a:lvl4pPr marL="542925" indent="-250825" algn="l" defTabSz="1007943" rtl="0" eaLnBrk="1" latinLnBrk="0" hangingPunct="1">
              <a:lnSpc>
                <a:spcPct val="90000"/>
              </a:lnSpc>
              <a:spcBef>
                <a:spcPts val="551"/>
              </a:spcBef>
              <a:buClr>
                <a:schemeClr val="accent1"/>
              </a:buClr>
              <a:buFont typeface="Symbol" panose="05050102010706020507" pitchFamily="18" charset="2"/>
              <a:buChar char="-"/>
              <a:defRPr sz="1800" kern="1200">
                <a:solidFill>
                  <a:schemeClr val="tx1"/>
                </a:solidFill>
                <a:latin typeface="+mn-lt"/>
                <a:ea typeface="+mn-ea"/>
                <a:cs typeface="+mn-cs"/>
              </a:defRPr>
            </a:lvl4pPr>
            <a:lvl5pPr marL="809625" indent="-250825" algn="l" defTabSz="1007943" rtl="0" eaLnBrk="1" latinLnBrk="0" hangingPunct="1">
              <a:lnSpc>
                <a:spcPct val="90000"/>
              </a:lnSpc>
              <a:spcBef>
                <a:spcPts val="551"/>
              </a:spcBef>
              <a:buClr>
                <a:schemeClr val="accent1"/>
              </a:buClr>
              <a:buFont typeface="Symbol" panose="05050102010706020507" pitchFamily="18" charset="2"/>
              <a:buChar char="-"/>
              <a:defRPr sz="1800" kern="1200">
                <a:solidFill>
                  <a:schemeClr val="tx1"/>
                </a:solidFill>
                <a:latin typeface="+mn-lt"/>
                <a:ea typeface="+mn-ea"/>
                <a:cs typeface="+mn-cs"/>
              </a:defRPr>
            </a:lvl5pPr>
            <a:lvl6pPr marL="0" indent="0" algn="l" defTabSz="1007943" rtl="0" eaLnBrk="1" latinLnBrk="0" hangingPunct="1">
              <a:lnSpc>
                <a:spcPct val="90000"/>
              </a:lnSpc>
              <a:spcBef>
                <a:spcPts val="551"/>
              </a:spcBef>
              <a:buFont typeface="Arial" panose="020B0604020202020204" pitchFamily="34" charset="0"/>
              <a:buNone/>
              <a:defRPr sz="2200" b="1" kern="1200">
                <a:solidFill>
                  <a:schemeClr val="tx1"/>
                </a:solidFill>
                <a:latin typeface="+mn-lt"/>
                <a:ea typeface="+mn-ea"/>
                <a:cs typeface="+mn-cs"/>
              </a:defRPr>
            </a:lvl6pPr>
            <a:lvl7pPr marL="361950" indent="-361950" algn="l" defTabSz="1007943" rtl="0" eaLnBrk="1" latinLnBrk="0" hangingPunct="1">
              <a:lnSpc>
                <a:spcPct val="90000"/>
              </a:lnSpc>
              <a:spcBef>
                <a:spcPts val="551"/>
              </a:spcBef>
              <a:buClr>
                <a:schemeClr val="accent1"/>
              </a:buClr>
              <a:buFont typeface="+mj-lt"/>
              <a:buAutoNum type="arabicPeriod"/>
              <a:defRPr sz="1800" kern="1200">
                <a:solidFill>
                  <a:schemeClr val="tx1"/>
                </a:solidFill>
                <a:latin typeface="+mn-lt"/>
                <a:ea typeface="+mn-ea"/>
                <a:cs typeface="+mn-cs"/>
              </a:defRPr>
            </a:lvl7pPr>
            <a:lvl8pPr marL="625475" indent="-250825" algn="l" defTabSz="1007943" rtl="0" eaLnBrk="1" latinLnBrk="0" hangingPunct="1">
              <a:lnSpc>
                <a:spcPct val="90000"/>
              </a:lnSpc>
              <a:spcBef>
                <a:spcPts val="551"/>
              </a:spcBef>
              <a:buClr>
                <a:schemeClr val="accent1"/>
              </a:buClr>
              <a:buSzPct val="85000"/>
              <a:buFont typeface="Verdana" panose="020B0604030504040204" pitchFamily="34" charset="0"/>
              <a:buChar char="●"/>
              <a:defRPr sz="1800" kern="1200">
                <a:solidFill>
                  <a:schemeClr val="tx1"/>
                </a:solidFill>
                <a:latin typeface="+mn-lt"/>
                <a:ea typeface="+mn-ea"/>
                <a:cs typeface="+mn-cs"/>
              </a:defRPr>
            </a:lvl8pPr>
            <a:lvl9pPr marL="269875" indent="-269875" algn="l" defTabSz="1007943" rtl="0" eaLnBrk="1" latinLnBrk="0" hangingPunct="1">
              <a:lnSpc>
                <a:spcPct val="90000"/>
              </a:lnSpc>
              <a:spcBef>
                <a:spcPts val="551"/>
              </a:spcBef>
              <a:buClr>
                <a:schemeClr val="accent1"/>
              </a:buClr>
              <a:buFont typeface="Calibri" panose="020F0502020204030204" pitchFamily="34" charset="0"/>
              <a:buChar char="→"/>
              <a:defRPr sz="1800" b="1" kern="1200">
                <a:solidFill>
                  <a:schemeClr val="tx1"/>
                </a:solidFill>
                <a:latin typeface="+mn-lt"/>
                <a:ea typeface="+mn-ea"/>
                <a:cs typeface="+mn-cs"/>
              </a:defRPr>
            </a:lvl9pPr>
          </a:lstStyle>
          <a:p>
            <a:pPr fontAlgn="auto">
              <a:spcBef>
                <a:spcPts val="551"/>
              </a:spcBef>
              <a:spcAft>
                <a:spcPts val="0"/>
              </a:spcAft>
            </a:pPr>
            <a:endParaRPr lang="de-DE" sz="2600" dirty="0">
              <a:solidFill>
                <a:schemeClr val="accent2"/>
              </a:solidFill>
              <a:latin typeface="+mn-lt"/>
            </a:endParaRPr>
          </a:p>
          <a:p>
            <a:pPr fontAlgn="auto">
              <a:spcBef>
                <a:spcPts val="551"/>
              </a:spcBef>
              <a:spcAft>
                <a:spcPts val="0"/>
              </a:spcAft>
            </a:pPr>
            <a:r>
              <a:rPr lang="de-DE" sz="2600" dirty="0">
                <a:solidFill>
                  <a:schemeClr val="accent2"/>
                </a:solidFill>
                <a:latin typeface="+mn-lt"/>
              </a:rPr>
              <a:t>Ziele des Workshops:</a:t>
            </a:r>
          </a:p>
          <a:p>
            <a:pPr marL="457200" indent="-457200" fontAlgn="auto">
              <a:lnSpc>
                <a:spcPct val="110000"/>
              </a:lnSpc>
              <a:spcBef>
                <a:spcPts val="1200"/>
              </a:spcBef>
              <a:spcAft>
                <a:spcPts val="0"/>
              </a:spcAft>
              <a:buFont typeface="Wingdings" panose="05000000000000000000" pitchFamily="2" charset="2"/>
              <a:buChar char="à"/>
            </a:pPr>
            <a:r>
              <a:rPr lang="de-DE" sz="2600" b="0" dirty="0">
                <a:solidFill>
                  <a:schemeClr val="tx1"/>
                </a:solidFill>
                <a:latin typeface="+mn-lt"/>
                <a:sym typeface="Wingdings" panose="05000000000000000000" pitchFamily="2" charset="2"/>
              </a:rPr>
              <a:t>Bewusstsein für die Bedeutung der Öffentlichkeitsarbeit rund um Weiterbildung schaffen</a:t>
            </a:r>
          </a:p>
          <a:p>
            <a:pPr marL="457200" indent="-457200" fontAlgn="auto">
              <a:lnSpc>
                <a:spcPct val="110000"/>
              </a:lnSpc>
              <a:spcBef>
                <a:spcPts val="1200"/>
              </a:spcBef>
              <a:spcAft>
                <a:spcPts val="0"/>
              </a:spcAft>
              <a:buFont typeface="Wingdings" panose="05000000000000000000" pitchFamily="2" charset="2"/>
              <a:buChar char="à"/>
            </a:pPr>
            <a:r>
              <a:rPr lang="de-DE" sz="2600" b="0" dirty="0">
                <a:solidFill>
                  <a:schemeClr val="tx1"/>
                </a:solidFill>
                <a:latin typeface="+mn-lt"/>
              </a:rPr>
              <a:t>Praktische Ansätze zur Kommunikation von Weiterbildungsaktivitäten vermitteln</a:t>
            </a:r>
          </a:p>
          <a:p>
            <a:pPr marL="457200" indent="-457200" fontAlgn="auto">
              <a:lnSpc>
                <a:spcPct val="110000"/>
              </a:lnSpc>
              <a:spcBef>
                <a:spcPts val="1200"/>
              </a:spcBef>
              <a:spcAft>
                <a:spcPts val="0"/>
              </a:spcAft>
              <a:buFont typeface="Wingdings" panose="05000000000000000000" pitchFamily="2" charset="2"/>
              <a:buChar char="à"/>
            </a:pPr>
            <a:r>
              <a:rPr lang="de-DE" sz="2600" b="0" dirty="0">
                <a:solidFill>
                  <a:schemeClr val="tx1"/>
                </a:solidFill>
                <a:latin typeface="+mn-lt"/>
              </a:rPr>
              <a:t>Zielsetzung für Unternehmen (</a:t>
            </a:r>
            <a:r>
              <a:rPr lang="de-DE" sz="2600" b="0" dirty="0" err="1">
                <a:solidFill>
                  <a:schemeClr val="tx1"/>
                </a:solidFill>
                <a:latin typeface="+mn-lt"/>
              </a:rPr>
              <a:t>Employer</a:t>
            </a:r>
            <a:r>
              <a:rPr lang="de-DE" sz="2600" b="0" dirty="0">
                <a:solidFill>
                  <a:schemeClr val="tx1"/>
                </a:solidFill>
                <a:latin typeface="+mn-lt"/>
              </a:rPr>
              <a:t> Branding) herausarbeiten</a:t>
            </a:r>
          </a:p>
        </p:txBody>
      </p:sp>
    </p:spTree>
    <p:extLst>
      <p:ext uri="{BB962C8B-B14F-4D97-AF65-F5344CB8AC3E}">
        <p14:creationId xmlns:p14="http://schemas.microsoft.com/office/powerpoint/2010/main" val="356762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5784980" y="1713571"/>
            <a:ext cx="7207855" cy="4416641"/>
          </a:xfrm>
        </p:spPr>
        <p:txBody>
          <a:bodyPr/>
          <a:lstStyle/>
          <a:p>
            <a:pPr lvl="2"/>
            <a:endParaRPr lang="de-DE" sz="2600" dirty="0"/>
          </a:p>
          <a:p>
            <a:pPr lvl="2"/>
            <a:r>
              <a:rPr lang="de-DE" sz="2600" b="1" dirty="0"/>
              <a:t>Weiterbildung sichtbar machen: </a:t>
            </a:r>
            <a:r>
              <a:rPr lang="de-DE" sz="2600" dirty="0"/>
              <a:t>„Wir investieren in Menschen, nicht nur in Maschinen.“</a:t>
            </a:r>
          </a:p>
          <a:p>
            <a:pPr lvl="2">
              <a:spcBef>
                <a:spcPts val="4200"/>
              </a:spcBef>
            </a:pPr>
            <a:r>
              <a:rPr lang="de-DE" sz="2600" b="1" dirty="0"/>
              <a:t>„PR“ zu Qualifizierung </a:t>
            </a:r>
            <a:r>
              <a:rPr lang="de-DE" sz="2600" dirty="0"/>
              <a:t>= Signalwirkung zu Innovationskraft, Lernbereitschaft und Verantwortung</a:t>
            </a:r>
          </a:p>
          <a:p>
            <a:pPr lvl="2">
              <a:spcBef>
                <a:spcPts val="4200"/>
              </a:spcBef>
            </a:pPr>
            <a:r>
              <a:rPr lang="de-DE" sz="2600" b="1" dirty="0"/>
              <a:t>Weiterbildung als strategischer Unternehmens-baustein </a:t>
            </a:r>
            <a:r>
              <a:rPr lang="de-DE" sz="2600" dirty="0"/>
              <a:t>- nicht nur „nice </a:t>
            </a:r>
            <a:r>
              <a:rPr lang="de-DE" sz="2600" dirty="0" err="1"/>
              <a:t>to</a:t>
            </a:r>
            <a:r>
              <a:rPr lang="de-DE" sz="2600" dirty="0"/>
              <a:t> </a:t>
            </a:r>
            <a:r>
              <a:rPr lang="de-DE" sz="2600" dirty="0" err="1"/>
              <a:t>have</a:t>
            </a:r>
            <a:r>
              <a:rPr lang="de-DE" sz="2600" dirty="0"/>
              <a:t>“</a:t>
            </a:r>
          </a:p>
          <a:p>
            <a:endParaRPr lang="de-DE" dirty="0"/>
          </a:p>
        </p:txBody>
      </p:sp>
      <p:sp>
        <p:nvSpPr>
          <p:cNvPr id="3" name="Titel 2"/>
          <p:cNvSpPr>
            <a:spLocks noGrp="1"/>
          </p:cNvSpPr>
          <p:nvPr>
            <p:ph type="title"/>
          </p:nvPr>
        </p:nvSpPr>
        <p:spPr>
          <a:xfrm>
            <a:off x="474933" y="437199"/>
            <a:ext cx="9869802" cy="369932"/>
          </a:xfrm>
        </p:spPr>
        <p:txBody>
          <a:bodyPr/>
          <a:lstStyle/>
          <a:p>
            <a:pPr marL="15875" lvl="2" indent="0">
              <a:buNone/>
            </a:pPr>
            <a:r>
              <a:rPr lang="de-DE" sz="2600" b="1" dirty="0">
                <a:solidFill>
                  <a:schemeClr val="tx1">
                    <a:lumMod val="50000"/>
                    <a:lumOff val="50000"/>
                  </a:schemeClr>
                </a:solidFill>
                <a:latin typeface="+mn-lt"/>
              </a:rPr>
              <a:t>Warum Öffentlichkeitsarbeit zu Weiterbildungen?</a:t>
            </a: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3</a:t>
            </a:fld>
            <a:endParaRPr lang="de-DE" dirty="0">
              <a:solidFill>
                <a:prstClr val="black">
                  <a:tint val="75000"/>
                </a:prstClr>
              </a:solidFill>
              <a:latin typeface="Calibri"/>
            </a:endParaRPr>
          </a:p>
        </p:txBody>
      </p:sp>
      <p:pic>
        <p:nvPicPr>
          <p:cNvPr id="6" name="Grafik 5">
            <a:extLst>
              <a:ext uri="{FF2B5EF4-FFF2-40B4-BE49-F238E27FC236}">
                <a16:creationId xmlns:a16="http://schemas.microsoft.com/office/drawing/2014/main" id="{0A9067E7-50BB-69A7-BA2A-63654EF0C931}"/>
              </a:ext>
            </a:extLst>
          </p:cNvPr>
          <p:cNvPicPr>
            <a:picLocks noChangeAspect="1"/>
          </p:cNvPicPr>
          <p:nvPr/>
        </p:nvPicPr>
        <p:blipFill>
          <a:blip r:embed="rId4"/>
          <a:srcRect l="7515" t="10352" r="10437" b="15318"/>
          <a:stretch/>
        </p:blipFill>
        <p:spPr>
          <a:xfrm>
            <a:off x="342548" y="2249617"/>
            <a:ext cx="5067286" cy="3060440"/>
          </a:xfrm>
          <a:prstGeom prst="rect">
            <a:avLst/>
          </a:prstGeom>
        </p:spPr>
      </p:pic>
    </p:spTree>
    <p:custDataLst>
      <p:tags r:id="rId1"/>
    </p:custDataLst>
    <p:extLst>
      <p:ext uri="{BB962C8B-B14F-4D97-AF65-F5344CB8AC3E}">
        <p14:creationId xmlns:p14="http://schemas.microsoft.com/office/powerpoint/2010/main" val="58906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474933" y="2145361"/>
            <a:ext cx="7365560" cy="4416641"/>
          </a:xfrm>
        </p:spPr>
        <p:txBody>
          <a:bodyPr>
            <a:normAutofit/>
          </a:bodyPr>
          <a:lstStyle/>
          <a:p>
            <a:pPr marL="266700" marR="0" lvl="2" indent="-250825"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Char char="●"/>
              <a:tabLst/>
              <a:defRPr/>
            </a:pPr>
            <a:r>
              <a:rPr kumimoji="0" lang="de-DE" sz="2600" b="1" i="0" u="none" strike="noStrike" kern="1200" cap="none" spc="0" normalizeH="0" baseline="0" noProof="0" dirty="0">
                <a:ln>
                  <a:noFill/>
                </a:ln>
                <a:solidFill>
                  <a:prstClr val="black"/>
                </a:solidFill>
                <a:effectLst/>
                <a:uLnTx/>
                <a:uFillTx/>
                <a:latin typeface="Calibri"/>
                <a:ea typeface="+mn-ea"/>
                <a:cs typeface="+mn-cs"/>
              </a:rPr>
              <a:t>Transparenz:</a:t>
            </a:r>
            <a:r>
              <a:rPr kumimoji="0" lang="de-DE" sz="2600" b="0" i="0" u="none" strike="noStrike" kern="1200" cap="none" spc="0" normalizeH="0" baseline="0" noProof="0" dirty="0">
                <a:ln>
                  <a:noFill/>
                </a:ln>
                <a:solidFill>
                  <a:prstClr val="black"/>
                </a:solidFill>
                <a:effectLst/>
                <a:uLnTx/>
                <a:uFillTx/>
                <a:latin typeface="Calibri"/>
                <a:ea typeface="+mn-ea"/>
                <a:cs typeface="+mn-cs"/>
              </a:rPr>
              <a:t> Klare Ziele, Nutzen und Gründe der Weiterbildung statt nur Hochglanzbilder.</a:t>
            </a:r>
          </a:p>
          <a:p>
            <a:pPr marL="266700" marR="0" lvl="2" indent="-250825"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Char char="●"/>
              <a:tabLst/>
              <a:defRPr/>
            </a:pPr>
            <a:endParaRPr kumimoji="0" lang="de-DE" sz="2600" b="0" i="0" u="none" strike="noStrike" kern="1200" cap="none" spc="0" normalizeH="0" baseline="0" noProof="0" dirty="0">
              <a:ln>
                <a:noFill/>
              </a:ln>
              <a:solidFill>
                <a:prstClr val="black"/>
              </a:solidFill>
              <a:effectLst/>
              <a:uLnTx/>
              <a:uFillTx/>
              <a:latin typeface="Calibri"/>
              <a:ea typeface="+mn-ea"/>
              <a:cs typeface="+mn-cs"/>
            </a:endParaRPr>
          </a:p>
          <a:p>
            <a:pPr marL="266700" marR="0" lvl="2" indent="-250825"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Char char="●"/>
              <a:tabLst/>
              <a:defRPr/>
            </a:pPr>
            <a:r>
              <a:rPr kumimoji="0" lang="de-DE" sz="2600" b="1" i="0" u="none" strike="noStrike" kern="1200" cap="none" spc="0" normalizeH="0" baseline="0" noProof="0" dirty="0">
                <a:ln>
                  <a:noFill/>
                </a:ln>
                <a:solidFill>
                  <a:prstClr val="black"/>
                </a:solidFill>
                <a:effectLst/>
                <a:uLnTx/>
                <a:uFillTx/>
                <a:latin typeface="Calibri"/>
                <a:ea typeface="+mn-ea"/>
                <a:cs typeface="+mn-cs"/>
              </a:rPr>
              <a:t>Authentizität:</a:t>
            </a:r>
            <a:r>
              <a:rPr kumimoji="0" lang="de-DE" sz="2600" b="0" i="0" u="none" strike="noStrike" kern="1200" cap="none" spc="0" normalizeH="0" baseline="0" noProof="0" dirty="0">
                <a:ln>
                  <a:noFill/>
                </a:ln>
                <a:solidFill>
                  <a:prstClr val="black"/>
                </a:solidFill>
                <a:effectLst/>
                <a:uLnTx/>
                <a:uFillTx/>
                <a:latin typeface="Calibri"/>
                <a:ea typeface="+mn-ea"/>
                <a:cs typeface="+mn-cs"/>
              </a:rPr>
              <a:t> Echte Mitarbeitende und Lernsituationen zeigen, keine Stockfotos.</a:t>
            </a:r>
          </a:p>
          <a:p>
            <a:pPr marL="266700" marR="0" lvl="2" indent="-250825"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Char char="●"/>
              <a:tabLst/>
              <a:defRPr/>
            </a:pPr>
            <a:endParaRPr kumimoji="0" lang="de-DE" sz="2600" b="0" i="0" u="none" strike="noStrike" kern="1200" cap="none" spc="0" normalizeH="0" baseline="0" noProof="0" dirty="0">
              <a:ln>
                <a:noFill/>
              </a:ln>
              <a:solidFill>
                <a:prstClr val="black"/>
              </a:solidFill>
              <a:effectLst/>
              <a:uLnTx/>
              <a:uFillTx/>
              <a:latin typeface="Calibri"/>
              <a:ea typeface="+mn-ea"/>
              <a:cs typeface="+mn-cs"/>
            </a:endParaRPr>
          </a:p>
          <a:p>
            <a:pPr marL="266700" marR="0" lvl="2" indent="-250825"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Char char="●"/>
              <a:tabLst/>
              <a:defRPr/>
            </a:pPr>
            <a:r>
              <a:rPr kumimoji="0" lang="de-DE" sz="2600" b="1" i="0" u="none" strike="noStrike" kern="1200" cap="none" spc="0" normalizeH="0" baseline="0" noProof="0" dirty="0">
                <a:ln>
                  <a:noFill/>
                </a:ln>
                <a:solidFill>
                  <a:prstClr val="black"/>
                </a:solidFill>
                <a:effectLst/>
                <a:uLnTx/>
                <a:uFillTx/>
                <a:latin typeface="Calibri"/>
                <a:ea typeface="+mn-ea"/>
                <a:cs typeface="+mn-cs"/>
              </a:rPr>
              <a:t>Offene Kommunikation: </a:t>
            </a:r>
            <a:r>
              <a:rPr kumimoji="0" lang="de-DE" sz="2600" b="0" i="0" u="none" strike="noStrike" kern="1200" cap="none" spc="0" normalizeH="0" baseline="0" noProof="0" dirty="0">
                <a:ln>
                  <a:noFill/>
                </a:ln>
                <a:solidFill>
                  <a:prstClr val="black"/>
                </a:solidFill>
                <a:effectLst/>
                <a:uLnTx/>
                <a:uFillTx/>
                <a:latin typeface="Calibri"/>
                <a:ea typeface="+mn-ea"/>
                <a:cs typeface="+mn-cs"/>
              </a:rPr>
              <a:t>Schafft Vertrauen, reduziert Gerüchte, stärkt Mitarbeiterbindung.</a:t>
            </a:r>
          </a:p>
          <a:p>
            <a:endParaRPr lang="de-DE" dirty="0"/>
          </a:p>
        </p:txBody>
      </p:sp>
      <p:sp>
        <p:nvSpPr>
          <p:cNvPr id="3" name="Titel 2"/>
          <p:cNvSpPr>
            <a:spLocks noGrp="1"/>
          </p:cNvSpPr>
          <p:nvPr>
            <p:ph type="title"/>
          </p:nvPr>
        </p:nvSpPr>
        <p:spPr/>
        <p:txBody>
          <a:bodyPr/>
          <a:lstStyle/>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kumimoji="0" lang="de-DE" sz="26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Bedeutung transparenter &amp; authentischer Kommunikation</a:t>
            </a: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4</a:t>
            </a:fld>
            <a:endParaRPr lang="de-DE" dirty="0">
              <a:solidFill>
                <a:prstClr val="black">
                  <a:tint val="75000"/>
                </a:prstClr>
              </a:solidFill>
              <a:latin typeface="Calibri"/>
            </a:endParaRPr>
          </a:p>
        </p:txBody>
      </p:sp>
      <p:pic>
        <p:nvPicPr>
          <p:cNvPr id="6" name="Grafik 5">
            <a:extLst>
              <a:ext uri="{FF2B5EF4-FFF2-40B4-BE49-F238E27FC236}">
                <a16:creationId xmlns:a16="http://schemas.microsoft.com/office/drawing/2014/main" id="{D11A5931-59FE-ABB5-9FD1-48918AE4F038}"/>
              </a:ext>
            </a:extLst>
          </p:cNvPr>
          <p:cNvPicPr>
            <a:picLocks noChangeAspect="1"/>
          </p:cNvPicPr>
          <p:nvPr/>
        </p:nvPicPr>
        <p:blipFill>
          <a:blip r:embed="rId4"/>
          <a:stretch>
            <a:fillRect/>
          </a:stretch>
        </p:blipFill>
        <p:spPr>
          <a:xfrm>
            <a:off x="8276610" y="1560595"/>
            <a:ext cx="4688230" cy="3828620"/>
          </a:xfrm>
          <a:prstGeom prst="rect">
            <a:avLst/>
          </a:prstGeom>
        </p:spPr>
      </p:pic>
    </p:spTree>
    <p:custDataLst>
      <p:tags r:id="rId1"/>
    </p:custDataLst>
    <p:extLst>
      <p:ext uri="{BB962C8B-B14F-4D97-AF65-F5344CB8AC3E}">
        <p14:creationId xmlns:p14="http://schemas.microsoft.com/office/powerpoint/2010/main" val="88955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5775648" y="2141388"/>
            <a:ext cx="7324531" cy="4845849"/>
          </a:xfrm>
        </p:spPr>
        <p:txBody>
          <a:bodyPr>
            <a:normAutofit/>
          </a:bodyPr>
          <a:lstStyle/>
          <a:p>
            <a:pPr marL="266700" marR="0" lvl="2" indent="-250825"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Char char="●"/>
              <a:tabLst/>
              <a:defRPr/>
            </a:pPr>
            <a:r>
              <a:rPr kumimoji="0" lang="de-DE" sz="2600" b="1" i="0" u="none" strike="noStrike" kern="1200" cap="none" spc="0" normalizeH="0" baseline="0" noProof="0" dirty="0" err="1">
                <a:ln>
                  <a:noFill/>
                </a:ln>
                <a:solidFill>
                  <a:prstClr val="black"/>
                </a:solidFill>
                <a:effectLst/>
                <a:uLnTx/>
                <a:uFillTx/>
                <a:latin typeface="Calibri"/>
                <a:ea typeface="+mn-ea"/>
                <a:cs typeface="+mn-cs"/>
              </a:rPr>
              <a:t>Employer</a:t>
            </a:r>
            <a:r>
              <a:rPr kumimoji="0" lang="de-DE" sz="2600" b="1" i="0" u="none" strike="noStrike" kern="1200" cap="none" spc="0" normalizeH="0" baseline="0" noProof="0" dirty="0">
                <a:ln>
                  <a:noFill/>
                </a:ln>
                <a:solidFill>
                  <a:prstClr val="black"/>
                </a:solidFill>
                <a:effectLst/>
                <a:uLnTx/>
                <a:uFillTx/>
                <a:latin typeface="Calibri"/>
                <a:ea typeface="+mn-ea"/>
                <a:cs typeface="+mn-cs"/>
              </a:rPr>
              <a:t> Branding: </a:t>
            </a:r>
            <a:r>
              <a:rPr kumimoji="0" lang="de-DE" sz="2600" b="0" i="0" u="none" strike="noStrike" kern="1200" cap="none" spc="0" normalizeH="0" baseline="0" noProof="0" dirty="0">
                <a:ln>
                  <a:noFill/>
                </a:ln>
                <a:solidFill>
                  <a:prstClr val="black"/>
                </a:solidFill>
                <a:effectLst/>
                <a:uLnTx/>
                <a:uFillTx/>
                <a:latin typeface="Calibri"/>
                <a:ea typeface="+mn-ea"/>
                <a:cs typeface="+mn-cs"/>
              </a:rPr>
              <a:t>Weiterbildung stärkt die </a:t>
            </a:r>
            <a:r>
              <a:rPr kumimoji="0" lang="de-DE" sz="2600" b="0" i="0" u="none" strike="noStrike" kern="1200" cap="none" spc="0" normalizeH="0" baseline="0" noProof="0" dirty="0">
                <a:ln>
                  <a:noFill/>
                </a:ln>
                <a:solidFill>
                  <a:prstClr val="black"/>
                </a:solidFill>
                <a:effectLst/>
                <a:uLnTx/>
                <a:uFillTx/>
                <a:ea typeface="+mn-ea"/>
                <a:cs typeface="+mn-cs"/>
              </a:rPr>
              <a:t>Arbeitgebermarke</a:t>
            </a:r>
            <a:r>
              <a:rPr kumimoji="0" lang="de-DE" sz="2600" b="0" i="0" u="none" strike="noStrike" kern="1200" cap="none" spc="0" normalizeH="0" baseline="0" noProof="0" dirty="0">
                <a:ln>
                  <a:noFill/>
                </a:ln>
                <a:solidFill>
                  <a:prstClr val="black"/>
                </a:solidFill>
                <a:effectLst/>
                <a:uLnTx/>
                <a:uFillTx/>
                <a:latin typeface="Calibri"/>
                <a:ea typeface="+mn-ea"/>
                <a:cs typeface="+mn-cs"/>
              </a:rPr>
              <a:t>.</a:t>
            </a:r>
          </a:p>
          <a:p>
            <a:pPr marL="266700" marR="0" lvl="2" indent="-250825"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Char char="●"/>
              <a:tabLst/>
              <a:defRPr/>
            </a:pPr>
            <a:endParaRPr kumimoji="0" lang="de-DE" sz="2600" b="0" i="0" u="none" strike="noStrike" kern="1200" cap="none" spc="0" normalizeH="0" baseline="0" noProof="0" dirty="0">
              <a:ln>
                <a:noFill/>
              </a:ln>
              <a:solidFill>
                <a:prstClr val="black"/>
              </a:solidFill>
              <a:effectLst/>
              <a:uLnTx/>
              <a:uFillTx/>
              <a:latin typeface="Calibri"/>
              <a:ea typeface="+mn-ea"/>
              <a:cs typeface="+mn-cs"/>
            </a:endParaRPr>
          </a:p>
          <a:p>
            <a:pPr marL="266700" marR="0" lvl="2" indent="-250825"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Char char="●"/>
              <a:tabLst/>
              <a:defRPr/>
            </a:pPr>
            <a:r>
              <a:rPr kumimoji="0" lang="de-DE" sz="2600" b="1" i="0" u="none" strike="noStrike" kern="1200" cap="none" spc="0" normalizeH="0" baseline="0" noProof="0" dirty="0">
                <a:ln>
                  <a:noFill/>
                </a:ln>
                <a:solidFill>
                  <a:prstClr val="black"/>
                </a:solidFill>
                <a:effectLst/>
                <a:uLnTx/>
                <a:uFillTx/>
                <a:latin typeface="Calibri"/>
                <a:ea typeface="+mn-ea"/>
                <a:cs typeface="+mn-cs"/>
              </a:rPr>
              <a:t>Attraktiv für Bewerbende: </a:t>
            </a:r>
            <a:r>
              <a:rPr kumimoji="0" lang="de-DE" sz="2600" b="0" i="0" u="none" strike="noStrike" kern="1200" cap="none" spc="0" normalizeH="0" baseline="0" noProof="0" dirty="0">
                <a:ln>
                  <a:noFill/>
                </a:ln>
                <a:solidFill>
                  <a:prstClr val="black"/>
                </a:solidFill>
                <a:effectLst/>
                <a:uLnTx/>
                <a:uFillTx/>
                <a:latin typeface="Calibri"/>
                <a:ea typeface="+mn-ea"/>
                <a:cs typeface="+mn-cs"/>
              </a:rPr>
              <a:t>Sichtbare Lernangebote erhöhen passende Bewerbungen.</a:t>
            </a:r>
          </a:p>
          <a:p>
            <a:pPr marL="266700" marR="0" lvl="2" indent="-250825"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Char char="●"/>
              <a:tabLst/>
              <a:defRPr/>
            </a:pPr>
            <a:endParaRPr kumimoji="0" lang="de-DE" sz="2600" b="0" i="0" u="none" strike="noStrike" kern="1200" cap="none" spc="0" normalizeH="0" baseline="0" noProof="0" dirty="0">
              <a:ln>
                <a:noFill/>
              </a:ln>
              <a:solidFill>
                <a:prstClr val="black"/>
              </a:solidFill>
              <a:effectLst/>
              <a:uLnTx/>
              <a:uFillTx/>
              <a:latin typeface="Calibri"/>
              <a:ea typeface="+mn-ea"/>
              <a:cs typeface="+mn-cs"/>
            </a:endParaRPr>
          </a:p>
          <a:p>
            <a:pPr marL="266700" marR="0" lvl="2" indent="-250825"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Char char="●"/>
              <a:tabLst/>
              <a:defRPr/>
            </a:pPr>
            <a:r>
              <a:rPr kumimoji="0" lang="de-DE" sz="2600" b="1" i="0" u="none" strike="noStrike" kern="1200" cap="none" spc="0" normalizeH="0" baseline="0" noProof="0" dirty="0">
                <a:ln>
                  <a:noFill/>
                </a:ln>
                <a:solidFill>
                  <a:prstClr val="black"/>
                </a:solidFill>
                <a:effectLst/>
                <a:uLnTx/>
                <a:uFillTx/>
                <a:latin typeface="Calibri"/>
                <a:ea typeface="+mn-ea"/>
                <a:cs typeface="+mn-cs"/>
              </a:rPr>
              <a:t>Gemeinsame Kommunikation: </a:t>
            </a:r>
            <a:r>
              <a:rPr kumimoji="0" lang="de-DE" sz="2600" b="0" i="0" u="none" strike="noStrike" kern="1200" cap="none" spc="0" normalizeH="0" baseline="0" noProof="0" dirty="0">
                <a:ln>
                  <a:noFill/>
                </a:ln>
                <a:solidFill>
                  <a:prstClr val="black"/>
                </a:solidFill>
                <a:effectLst/>
                <a:uLnTx/>
                <a:uFillTx/>
                <a:latin typeface="Calibri"/>
                <a:ea typeface="+mn-ea"/>
                <a:cs typeface="+mn-cs"/>
              </a:rPr>
              <a:t>HR, PR &amp; Führungskräfte machen Weiterbildung zum klaren Versprechen: „Bei uns kannst du wachsen“.</a:t>
            </a:r>
          </a:p>
          <a:p>
            <a:endParaRPr lang="de-DE" dirty="0"/>
          </a:p>
        </p:txBody>
      </p:sp>
      <p:sp>
        <p:nvSpPr>
          <p:cNvPr id="3" name="Titel 2"/>
          <p:cNvSpPr>
            <a:spLocks noGrp="1"/>
          </p:cNvSpPr>
          <p:nvPr>
            <p:ph type="title"/>
          </p:nvPr>
        </p:nvSpPr>
        <p:spPr/>
        <p:txBody>
          <a:bodyPr/>
          <a:lstStyle/>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kumimoji="0" lang="de-DE" sz="26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Wirkung von Sichtbarkeit auf Unternehmensreputation</a:t>
            </a: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5</a:t>
            </a:fld>
            <a:endParaRPr lang="de-DE" dirty="0">
              <a:solidFill>
                <a:prstClr val="black">
                  <a:tint val="75000"/>
                </a:prstClr>
              </a:solidFill>
              <a:latin typeface="Calibri"/>
            </a:endParaRPr>
          </a:p>
        </p:txBody>
      </p:sp>
      <p:pic>
        <p:nvPicPr>
          <p:cNvPr id="2" name="Grafik 1">
            <a:extLst>
              <a:ext uri="{FF2B5EF4-FFF2-40B4-BE49-F238E27FC236}">
                <a16:creationId xmlns:a16="http://schemas.microsoft.com/office/drawing/2014/main" id="{64C66700-B48E-C878-1BA8-44CB3C3E808A}"/>
              </a:ext>
            </a:extLst>
          </p:cNvPr>
          <p:cNvPicPr>
            <a:picLocks noChangeAspect="1"/>
          </p:cNvPicPr>
          <p:nvPr/>
        </p:nvPicPr>
        <p:blipFill>
          <a:blip r:embed="rId4"/>
          <a:stretch>
            <a:fillRect/>
          </a:stretch>
        </p:blipFill>
        <p:spPr>
          <a:xfrm>
            <a:off x="474933" y="1914953"/>
            <a:ext cx="5218628" cy="4109060"/>
          </a:xfrm>
          <a:prstGeom prst="rect">
            <a:avLst/>
          </a:prstGeom>
        </p:spPr>
      </p:pic>
    </p:spTree>
    <p:custDataLst>
      <p:tags r:id="rId1"/>
    </p:custDataLst>
    <p:extLst>
      <p:ext uri="{BB962C8B-B14F-4D97-AF65-F5344CB8AC3E}">
        <p14:creationId xmlns:p14="http://schemas.microsoft.com/office/powerpoint/2010/main" val="291155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474934" y="1215957"/>
            <a:ext cx="12625246" cy="5962512"/>
          </a:xfrm>
        </p:spPr>
        <p:txBody>
          <a:bodyPr>
            <a:normAutofit/>
          </a:bodyPr>
          <a:lstStyle/>
          <a:p>
            <a:r>
              <a:rPr lang="de-DE" sz="2600" b="0" dirty="0">
                <a:solidFill>
                  <a:srgbClr val="F07E00"/>
                </a:solidFill>
                <a:latin typeface="Calibri" panose="020F0502020204030204" pitchFamily="34" charset="0"/>
                <a:ea typeface="Calibri" panose="020F0502020204030204" pitchFamily="34" charset="0"/>
                <a:cs typeface="Calibri" panose="020F0502020204030204" pitchFamily="34" charset="0"/>
              </a:rPr>
              <a:t>Nach außen: Arbeitgebermarke &amp; Recruiting</a:t>
            </a:r>
            <a:endParaRPr lang="de-DE" sz="2600" b="1" dirty="0">
              <a:solidFill>
                <a:srgbClr val="F07E00"/>
              </a:solidFill>
              <a:latin typeface="Calibri" panose="020F0502020204030204" pitchFamily="34" charset="0"/>
              <a:ea typeface="Calibri" panose="020F0502020204030204" pitchFamily="34" charset="0"/>
              <a:cs typeface="Calibri" panose="020F0502020204030204" pitchFamily="34" charset="0"/>
            </a:endParaRPr>
          </a:p>
          <a:p>
            <a:pPr marL="801688" indent="-354013">
              <a:spcBef>
                <a:spcPts val="2400"/>
              </a:spcBef>
              <a:buFont typeface="Arial" panose="020B0604020202020204" pitchFamily="34" charset="0"/>
              <a:buChar char="•"/>
            </a:pPr>
            <a:r>
              <a:rPr lang="de-DE" sz="2600" dirty="0">
                <a:solidFill>
                  <a:schemeClr val="tx1"/>
                </a:solidFill>
                <a:latin typeface="Calibri" panose="020F0502020204030204" pitchFamily="34" charset="0"/>
                <a:ea typeface="Calibri" panose="020F0502020204030204" pitchFamily="34" charset="0"/>
                <a:cs typeface="Calibri" panose="020F0502020204030204" pitchFamily="34" charset="0"/>
              </a:rPr>
              <a:t>Recruiting</a:t>
            </a:r>
          </a:p>
          <a:p>
            <a:pPr marL="801688" indent="-354013">
              <a:spcBef>
                <a:spcPts val="1800"/>
              </a:spcBef>
            </a:pPr>
            <a:r>
              <a:rPr lang="de-DE" sz="2600" b="0" dirty="0">
                <a:solidFill>
                  <a:schemeClr val="tx1"/>
                </a:solidFill>
                <a:latin typeface="Calibri" panose="020F0502020204030204" pitchFamily="34" charset="0"/>
                <a:ea typeface="Calibri" panose="020F0502020204030204" pitchFamily="34" charset="0"/>
                <a:cs typeface="Calibri" panose="020F0502020204030204" pitchFamily="34" charset="0"/>
              </a:rPr>
              <a:t>	Stellenanzeigen (Portale), Karriereseite</a:t>
            </a:r>
          </a:p>
          <a:p>
            <a:pPr marL="801688" indent="-354013">
              <a:spcBef>
                <a:spcPts val="1800"/>
              </a:spcBef>
              <a:buFont typeface="Arial" panose="020B0604020202020204" pitchFamily="34" charset="0"/>
              <a:buChar char="•"/>
            </a:pPr>
            <a:r>
              <a:rPr lang="de-DE" sz="2600" dirty="0">
                <a:solidFill>
                  <a:schemeClr val="tx1"/>
                </a:solidFill>
                <a:latin typeface="Calibri" panose="020F0502020204030204" pitchFamily="34" charset="0"/>
                <a:ea typeface="Calibri" panose="020F0502020204030204" pitchFamily="34" charset="0"/>
                <a:cs typeface="Calibri" panose="020F0502020204030204" pitchFamily="34" charset="0"/>
              </a:rPr>
              <a:t>Kommunikation </a:t>
            </a:r>
          </a:p>
          <a:p>
            <a:pPr marL="801688" indent="-354013">
              <a:spcBef>
                <a:spcPts val="1800"/>
              </a:spcBef>
            </a:pPr>
            <a:r>
              <a:rPr lang="de-DE" sz="26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2600" b="0" dirty="0" err="1">
                <a:solidFill>
                  <a:schemeClr val="tx1"/>
                </a:solidFill>
                <a:latin typeface="Calibri" panose="020F0502020204030204" pitchFamily="34" charset="0"/>
                <a:ea typeface="Calibri" panose="020F0502020204030204" pitchFamily="34" charset="0"/>
                <a:cs typeface="Calibri" panose="020F0502020204030204" pitchFamily="34" charset="0"/>
              </a:rPr>
              <a:t>Social</a:t>
            </a:r>
            <a:r>
              <a:rPr lang="de-DE" sz="2600" b="0" dirty="0">
                <a:solidFill>
                  <a:schemeClr val="tx1"/>
                </a:solidFill>
                <a:latin typeface="Calibri" panose="020F0502020204030204" pitchFamily="34" charset="0"/>
                <a:ea typeface="Calibri" panose="020F0502020204030204" pitchFamily="34" charset="0"/>
                <a:cs typeface="Calibri" panose="020F0502020204030204" pitchFamily="34" charset="0"/>
              </a:rPr>
              <a:t> Media, Print &amp; Broschüren, Learning Stories</a:t>
            </a:r>
          </a:p>
          <a:p>
            <a:pPr marL="801688" indent="-354013">
              <a:spcBef>
                <a:spcPts val="1800"/>
              </a:spcBef>
              <a:buFont typeface="Arial" panose="020B0604020202020204" pitchFamily="34" charset="0"/>
              <a:buChar char="•"/>
            </a:pPr>
            <a:r>
              <a:rPr lang="de-DE" sz="2600" dirty="0">
                <a:solidFill>
                  <a:schemeClr val="tx1"/>
                </a:solidFill>
                <a:latin typeface="Calibri" panose="020F0502020204030204" pitchFamily="34" charset="0"/>
                <a:ea typeface="Calibri" panose="020F0502020204030204" pitchFamily="34" charset="0"/>
                <a:cs typeface="Calibri" panose="020F0502020204030204" pitchFamily="34" charset="0"/>
              </a:rPr>
              <a:t>Sichtbarkeit</a:t>
            </a:r>
          </a:p>
          <a:p>
            <a:pPr marL="801688" indent="-354013">
              <a:spcBef>
                <a:spcPts val="1800"/>
              </a:spcBef>
            </a:pPr>
            <a:r>
              <a:rPr lang="de-DE" sz="2600" b="0" dirty="0">
                <a:solidFill>
                  <a:schemeClr val="tx1"/>
                </a:solidFill>
                <a:latin typeface="Calibri" panose="020F0502020204030204" pitchFamily="34" charset="0"/>
                <a:ea typeface="Calibri" panose="020F0502020204030204" pitchFamily="34" charset="0"/>
                <a:cs typeface="Calibri" panose="020F0502020204030204" pitchFamily="34" charset="0"/>
              </a:rPr>
              <a:t>	Messen &amp; Events, Wettbewerbe &amp; Awards</a:t>
            </a:r>
          </a:p>
          <a:p>
            <a:pPr marL="801688" indent="-354013">
              <a:spcBef>
                <a:spcPts val="1800"/>
              </a:spcBef>
              <a:buFont typeface="Arial" panose="020B0604020202020204" pitchFamily="34" charset="0"/>
              <a:buChar char="•"/>
            </a:pPr>
            <a:r>
              <a:rPr lang="de-DE" sz="2600" dirty="0">
                <a:solidFill>
                  <a:schemeClr val="tx1"/>
                </a:solidFill>
                <a:latin typeface="Calibri" panose="020F0502020204030204" pitchFamily="34" charset="0"/>
                <a:ea typeface="Calibri" panose="020F0502020204030204" pitchFamily="34" charset="0"/>
                <a:cs typeface="Calibri" panose="020F0502020204030204" pitchFamily="34" charset="0"/>
              </a:rPr>
              <a:t>Netzwerke </a:t>
            </a:r>
          </a:p>
          <a:p>
            <a:pPr marL="801688" indent="-354013">
              <a:spcBef>
                <a:spcPts val="1800"/>
              </a:spcBef>
            </a:pPr>
            <a:r>
              <a:rPr lang="de-DE" sz="2600" b="0" dirty="0">
                <a:solidFill>
                  <a:schemeClr val="tx1"/>
                </a:solidFill>
                <a:latin typeface="Calibri" panose="020F0502020204030204" pitchFamily="34" charset="0"/>
                <a:ea typeface="Calibri" panose="020F0502020204030204" pitchFamily="34" charset="0"/>
                <a:cs typeface="Calibri" panose="020F0502020204030204" pitchFamily="34" charset="0"/>
              </a:rPr>
              <a:t>	Hochschulen, Verbände, Weiterbildungsnetzwerke</a:t>
            </a:r>
            <a:endParaRPr lang="de-DE" sz="2600" b="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kumimoji="0" lang="de-DE" sz="26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Praxisbeispiele für Unternehmen</a:t>
            </a: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6</a:t>
            </a:fld>
            <a:endParaRPr lang="de-DE"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761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474934" y="1215957"/>
            <a:ext cx="12625246" cy="5962512"/>
          </a:xfrm>
        </p:spPr>
        <p:txBody>
          <a:bodyPr>
            <a:normAutofit/>
          </a:bodyPr>
          <a:lstStyle/>
          <a:p>
            <a:r>
              <a:rPr lang="de-DE" sz="2600" b="0" dirty="0">
                <a:solidFill>
                  <a:srgbClr val="F07E00"/>
                </a:solidFill>
              </a:rPr>
              <a:t>Nach innen: Mitarbeitende &amp; Lernkultur</a:t>
            </a:r>
          </a:p>
          <a:p>
            <a:pPr marL="801688" indent="-354013">
              <a:spcBef>
                <a:spcPts val="2400"/>
              </a:spcBef>
              <a:buFont typeface="Arial" panose="020B0604020202020204" pitchFamily="34" charset="0"/>
              <a:buChar char="•"/>
            </a:pPr>
            <a:r>
              <a:rPr lang="de-DE" sz="2600" b="1" dirty="0">
                <a:solidFill>
                  <a:schemeClr val="tx1"/>
                </a:solidFill>
              </a:rPr>
              <a:t>Lernen sichtbar machen</a:t>
            </a:r>
          </a:p>
          <a:p>
            <a:pPr marL="801688" indent="-354013">
              <a:spcBef>
                <a:spcPts val="1800"/>
              </a:spcBef>
            </a:pPr>
            <a:r>
              <a:rPr lang="de-DE" sz="2600" b="0" dirty="0">
                <a:solidFill>
                  <a:schemeClr val="tx1"/>
                </a:solidFill>
              </a:rPr>
              <a:t>	Learning Stories, Erfolge &amp; Gamification</a:t>
            </a:r>
          </a:p>
          <a:p>
            <a:pPr marL="801688" indent="-354013">
              <a:spcBef>
                <a:spcPts val="1800"/>
              </a:spcBef>
              <a:buFont typeface="Arial" panose="020B0604020202020204" pitchFamily="34" charset="0"/>
              <a:buChar char="•"/>
            </a:pPr>
            <a:r>
              <a:rPr lang="de-DE" sz="2600" b="1" dirty="0">
                <a:solidFill>
                  <a:schemeClr val="tx1"/>
                </a:solidFill>
              </a:rPr>
              <a:t>Entwicklung ermöglichen</a:t>
            </a:r>
          </a:p>
          <a:p>
            <a:pPr marL="801688" indent="-354013">
              <a:spcBef>
                <a:spcPts val="1800"/>
              </a:spcBef>
            </a:pPr>
            <a:r>
              <a:rPr lang="de-DE" sz="2600" b="0" dirty="0">
                <a:solidFill>
                  <a:schemeClr val="tx1"/>
                </a:solidFill>
              </a:rPr>
              <a:t>	Lernpfade, Mentoring &amp; Coaching</a:t>
            </a:r>
          </a:p>
          <a:p>
            <a:pPr marL="801688" indent="-354013">
              <a:spcBef>
                <a:spcPts val="1800"/>
              </a:spcBef>
              <a:buFont typeface="Arial" panose="020B0604020202020204" pitchFamily="34" charset="0"/>
              <a:buChar char="•"/>
            </a:pPr>
            <a:r>
              <a:rPr lang="de-DE" sz="2600" b="1" dirty="0">
                <a:solidFill>
                  <a:schemeClr val="tx1"/>
                </a:solidFill>
              </a:rPr>
              <a:t>Lernkultur verankern</a:t>
            </a:r>
          </a:p>
          <a:p>
            <a:pPr marL="801688" indent="-354013">
              <a:spcBef>
                <a:spcPts val="1800"/>
              </a:spcBef>
            </a:pPr>
            <a:r>
              <a:rPr lang="de-DE" sz="2600" b="0" dirty="0">
                <a:solidFill>
                  <a:schemeClr val="tx1"/>
                </a:solidFill>
              </a:rPr>
              <a:t>	Workshops &amp; Schulungen, Knowledge Sharing</a:t>
            </a:r>
          </a:p>
          <a:p>
            <a:pPr marL="801688" indent="-354013">
              <a:spcBef>
                <a:spcPts val="1800"/>
              </a:spcBef>
              <a:buFont typeface="Arial" panose="020B0604020202020204" pitchFamily="34" charset="0"/>
              <a:buChar char="•"/>
            </a:pPr>
            <a:r>
              <a:rPr lang="de-DE" sz="2600" b="1" dirty="0">
                <a:solidFill>
                  <a:schemeClr val="tx1"/>
                </a:solidFill>
              </a:rPr>
              <a:t>Kommunikation &amp; Steuerung</a:t>
            </a:r>
          </a:p>
          <a:p>
            <a:pPr marL="801688" indent="-354013">
              <a:spcBef>
                <a:spcPts val="1800"/>
              </a:spcBef>
            </a:pPr>
            <a:r>
              <a:rPr lang="de-DE" sz="2600" b="0" dirty="0">
                <a:solidFill>
                  <a:schemeClr val="tx1"/>
                </a:solidFill>
              </a:rPr>
              <a:t>	Interne Kommunikation, Mitarbeitergespräche &amp; Feedback</a:t>
            </a:r>
            <a:r>
              <a:rPr kumimoji="0" lang="de-DE" sz="3000" b="0" i="0" u="none" strike="noStrike" kern="1200" cap="none" spc="0" normalizeH="0" baseline="0" noProof="0" dirty="0">
                <a:ln>
                  <a:noFill/>
                </a:ln>
                <a:solidFill>
                  <a:prstClr val="black"/>
                </a:solidFill>
                <a:effectLst/>
                <a:uLnTx/>
                <a:uFillTx/>
                <a:latin typeface="Calibri"/>
                <a:ea typeface="+mn-ea"/>
                <a:cs typeface="+mn-cs"/>
              </a:rPr>
              <a:t>	</a:t>
            </a:r>
            <a:endParaRPr lang="de-DE" sz="3000" b="0" dirty="0"/>
          </a:p>
        </p:txBody>
      </p:sp>
      <p:sp>
        <p:nvSpPr>
          <p:cNvPr id="3" name="Titel 2"/>
          <p:cNvSpPr>
            <a:spLocks noGrp="1"/>
          </p:cNvSpPr>
          <p:nvPr>
            <p:ph type="title"/>
          </p:nvPr>
        </p:nvSpPr>
        <p:spPr/>
        <p:txBody>
          <a:bodyPr/>
          <a:lstStyle/>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kumimoji="0" lang="de-DE" sz="26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Praxisbeispiele für Unternehmen</a:t>
            </a: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7</a:t>
            </a:fld>
            <a:endParaRPr lang="de-DE"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2937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474934" y="1215957"/>
            <a:ext cx="12625246" cy="5962512"/>
          </a:xfrm>
        </p:spPr>
        <p:txBody>
          <a:bodyPr>
            <a:normAutofit/>
          </a:bodyPr>
          <a:lstStyle/>
          <a:p>
            <a:r>
              <a:rPr lang="de-DE" sz="2600" b="0" dirty="0">
                <a:solidFill>
                  <a:srgbClr val="F07E00"/>
                </a:solidFill>
                <a:latin typeface="Calibri" panose="020F0502020204030204" pitchFamily="34" charset="0"/>
                <a:ea typeface="Calibri" panose="020F0502020204030204" pitchFamily="34" charset="0"/>
                <a:cs typeface="Calibri" panose="020F0502020204030204" pitchFamily="34" charset="0"/>
              </a:rPr>
              <a:t>Wie zeigen Sie in einer Stellenausschreibung, dass Weiterbildung für Sie einen hohen Stellenwert hat?</a:t>
            </a:r>
          </a:p>
          <a:p>
            <a:endParaRPr lang="de-DE" sz="2600" b="0" dirty="0">
              <a:solidFill>
                <a:srgbClr val="F07E00"/>
              </a:solidFill>
              <a:latin typeface="Calibri" panose="020F0502020204030204" pitchFamily="34" charset="0"/>
              <a:ea typeface="Calibri" panose="020F0502020204030204" pitchFamily="34" charset="0"/>
              <a:cs typeface="Calibri" panose="020F0502020204030204" pitchFamily="34" charset="0"/>
            </a:endParaRPr>
          </a:p>
          <a:p>
            <a:r>
              <a:rPr lang="de-DE" sz="2600" dirty="0">
                <a:solidFill>
                  <a:schemeClr val="tx1"/>
                </a:solidFill>
                <a:latin typeface="Calibri" panose="020F0502020204030204" pitchFamily="34" charset="0"/>
                <a:ea typeface="Calibri" panose="020F0502020204030204" pitchFamily="34" charset="0"/>
                <a:cs typeface="Calibri" panose="020F0502020204030204" pitchFamily="34" charset="0"/>
              </a:rPr>
              <a:t>„Weiterbildungsmöglichkeiten sind grundsätzlich möglich.“</a:t>
            </a:r>
          </a:p>
          <a:p>
            <a:pPr indent="447675">
              <a:spcBef>
                <a:spcPts val="1200"/>
              </a:spcBef>
            </a:pPr>
            <a:r>
              <a:rPr lang="de-DE" sz="2600" dirty="0">
                <a:latin typeface="Calibri" panose="020F0502020204030204" pitchFamily="34" charset="0"/>
                <a:ea typeface="Calibri" panose="020F0502020204030204" pitchFamily="34" charset="0"/>
                <a:cs typeface="Calibri" panose="020F0502020204030204" pitchFamily="34" charset="0"/>
              </a:rPr>
              <a:t>❌</a:t>
            </a:r>
            <a:r>
              <a:rPr lang="de-DE" sz="2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2600" b="0" dirty="0">
                <a:solidFill>
                  <a:schemeClr val="tx1"/>
                </a:solidFill>
                <a:latin typeface="Calibri" panose="020F0502020204030204" pitchFamily="34" charset="0"/>
                <a:ea typeface="Calibri" panose="020F0502020204030204" pitchFamily="34" charset="0"/>
                <a:cs typeface="Calibri" panose="020F0502020204030204" pitchFamily="34" charset="0"/>
              </a:rPr>
              <a:t>Wirkt vage, unverbindlich und austauschbar. </a:t>
            </a:r>
          </a:p>
          <a:p>
            <a:pPr>
              <a:lnSpc>
                <a:spcPct val="100000"/>
              </a:lnSpc>
              <a:spcBef>
                <a:spcPts val="2400"/>
              </a:spcBef>
            </a:pPr>
            <a:r>
              <a:rPr lang="de-DE" sz="2600" dirty="0">
                <a:solidFill>
                  <a:schemeClr val="tx1"/>
                </a:solidFill>
                <a:latin typeface="Calibri" panose="020F0502020204030204" pitchFamily="34" charset="0"/>
                <a:ea typeface="Calibri" panose="020F0502020204030204" pitchFamily="34" charset="0"/>
                <a:cs typeface="Calibri" panose="020F0502020204030204" pitchFamily="34" charset="0"/>
              </a:rPr>
              <a:t>„Die fachliche und persönliche Weiterentwicklung unserer Mitarbeitenden hat bei uns einen hohen Stellenwert. Mit einem strukturierten Weiterbildungsangebot, internen und externen Schulungen sowie regelmäßigen Entwicklungsgesprächen fördern wir individuelle Entwicklungswege.“</a:t>
            </a:r>
          </a:p>
          <a:p>
            <a:pPr marL="360363" indent="87313">
              <a:spcBef>
                <a:spcPts val="1200"/>
              </a:spcBef>
              <a:tabLst>
                <a:tab pos="360363" algn="l"/>
                <a:tab pos="801688" algn="l"/>
              </a:tabLst>
            </a:pPr>
            <a:r>
              <a:rPr lang="de-DE" sz="2600" b="0" dirty="0">
                <a:solidFill>
                  <a:schemeClr val="tx1"/>
                </a:solidFill>
                <a:latin typeface="Calibri" panose="020F0502020204030204" pitchFamily="34" charset="0"/>
                <a:ea typeface="Calibri" panose="020F0502020204030204" pitchFamily="34" charset="0"/>
                <a:cs typeface="Calibri" panose="020F0502020204030204" pitchFamily="34" charset="0"/>
              </a:rPr>
              <a:t>✅   Klare Aussage zur Bedeutung</a:t>
            </a:r>
          </a:p>
          <a:p>
            <a:pPr marL="360363" indent="87313">
              <a:spcBef>
                <a:spcPts val="1200"/>
              </a:spcBef>
              <a:tabLst>
                <a:tab pos="360363" algn="l"/>
                <a:tab pos="801688" algn="l"/>
              </a:tabLst>
            </a:pPr>
            <a:r>
              <a:rPr lang="de-DE" sz="2600" b="0" dirty="0">
                <a:solidFill>
                  <a:schemeClr val="tx1"/>
                </a:solidFill>
                <a:latin typeface="Calibri" panose="020F0502020204030204" pitchFamily="34" charset="0"/>
                <a:ea typeface="Calibri" panose="020F0502020204030204" pitchFamily="34" charset="0"/>
                <a:cs typeface="Calibri" panose="020F0502020204030204" pitchFamily="34" charset="0"/>
              </a:rPr>
              <a:t>✅	  Konkrete Formate</a:t>
            </a:r>
          </a:p>
          <a:p>
            <a:pPr marL="360363" indent="87313">
              <a:spcBef>
                <a:spcPts val="1200"/>
              </a:spcBef>
              <a:tabLst>
                <a:tab pos="360363" algn="l"/>
                <a:tab pos="801688" algn="l"/>
              </a:tabLst>
            </a:pPr>
            <a:r>
              <a:rPr lang="de-DE" sz="2600" b="0" dirty="0">
                <a:solidFill>
                  <a:schemeClr val="tx1"/>
                </a:solidFill>
                <a:latin typeface="Calibri" panose="020F0502020204030204" pitchFamily="34" charset="0"/>
                <a:ea typeface="Calibri" panose="020F0502020204030204" pitchFamily="34" charset="0"/>
                <a:cs typeface="Calibri" panose="020F0502020204030204" pitchFamily="34" charset="0"/>
              </a:rPr>
              <a:t>✅	  Sichtbare Verantwortung des Unternehmens</a:t>
            </a:r>
          </a:p>
          <a:p>
            <a:pPr>
              <a:spcBef>
                <a:spcPts val="1200"/>
              </a:spcBef>
            </a:pPr>
            <a:endParaRPr lang="de-DE" sz="3000" b="0" dirty="0">
              <a:latin typeface="+mn-lt"/>
            </a:endParaRPr>
          </a:p>
        </p:txBody>
      </p:sp>
      <p:sp>
        <p:nvSpPr>
          <p:cNvPr id="3" name="Titel 2"/>
          <p:cNvSpPr>
            <a:spLocks noGrp="1"/>
          </p:cNvSpPr>
          <p:nvPr>
            <p:ph type="title"/>
          </p:nvPr>
        </p:nvSpPr>
        <p:spPr/>
        <p:txBody>
          <a:bodyPr/>
          <a:lstStyle/>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kumimoji="0" lang="de-DE" sz="26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Impuls für die Gruppenarbeit</a:t>
            </a: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8</a:t>
            </a:fld>
            <a:endParaRPr lang="de-DE"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66356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7"/>
          </p:nvPr>
        </p:nvSpPr>
        <p:spPr>
          <a:xfrm>
            <a:off x="474934" y="1215957"/>
            <a:ext cx="12625246" cy="5962512"/>
          </a:xfrm>
        </p:spPr>
        <p:txBody>
          <a:bodyPr>
            <a:normAutofit/>
          </a:bodyPr>
          <a:lstStyle/>
          <a:p>
            <a:r>
              <a:rPr lang="de-DE" sz="2600" b="0" dirty="0">
                <a:solidFill>
                  <a:srgbClr val="F07E00"/>
                </a:solidFill>
              </a:rPr>
              <a:t>Weiterbildung sichtbar machen</a:t>
            </a:r>
          </a:p>
          <a:p>
            <a:endParaRPr lang="de-DE" sz="3000" b="0" dirty="0">
              <a:solidFill>
                <a:srgbClr val="F07E00"/>
              </a:solidFill>
              <a:latin typeface="+mn-lt"/>
            </a:endParaRPr>
          </a:p>
          <a:p>
            <a:r>
              <a:rPr lang="de-DE" sz="2600" b="1" dirty="0">
                <a:solidFill>
                  <a:schemeClr val="tx1"/>
                </a:solidFill>
              </a:rPr>
              <a:t>Nach außen (Bewerbende, Öffentlichkeit)</a:t>
            </a:r>
          </a:p>
          <a:p>
            <a:pPr indent="447675">
              <a:lnSpc>
                <a:spcPct val="100000"/>
              </a:lnSpc>
            </a:pPr>
            <a:r>
              <a:rPr lang="de-DE" sz="2600" dirty="0">
                <a:solidFill>
                  <a:schemeClr val="tx1"/>
                </a:solidFill>
              </a:rPr>
              <a:t>💻 </a:t>
            </a:r>
            <a:r>
              <a:rPr lang="de-DE" sz="2600" b="0" dirty="0">
                <a:solidFill>
                  <a:schemeClr val="tx1"/>
                </a:solidFill>
              </a:rPr>
              <a:t>z. B. </a:t>
            </a:r>
            <a:r>
              <a:rPr lang="de-DE" sz="2600" b="0" dirty="0" err="1">
                <a:solidFill>
                  <a:schemeClr val="tx1"/>
                </a:solidFill>
              </a:rPr>
              <a:t>Social</a:t>
            </a:r>
            <a:r>
              <a:rPr lang="de-DE" sz="2600" b="0" dirty="0">
                <a:solidFill>
                  <a:schemeClr val="tx1"/>
                </a:solidFill>
              </a:rPr>
              <a:t> Media Post</a:t>
            </a:r>
          </a:p>
          <a:p>
            <a:endParaRPr lang="de-DE" sz="2600" b="0" dirty="0">
              <a:solidFill>
                <a:schemeClr val="tx1"/>
              </a:solidFill>
            </a:endParaRPr>
          </a:p>
          <a:p>
            <a:r>
              <a:rPr lang="de-DE" sz="2600" b="0" dirty="0">
                <a:solidFill>
                  <a:schemeClr val="tx1"/>
                </a:solidFill>
              </a:rPr>
              <a:t>„Unsere Mitarbeitenden haben in den letzten 12 Monaten über 500 Stunden Weiterbildung absolviert – vom Workshop bis zur Zertifizierung. Wir wurden zudem als Top-Arbeitgeber für Weiterbildung ausgezeichnet.“</a:t>
            </a:r>
          </a:p>
          <a:p>
            <a:endParaRPr lang="de-DE" sz="2600" dirty="0">
              <a:solidFill>
                <a:schemeClr val="tx1"/>
              </a:solidFill>
            </a:endParaRPr>
          </a:p>
          <a:p>
            <a:r>
              <a:rPr lang="de-DE" sz="2600" b="1" dirty="0">
                <a:solidFill>
                  <a:schemeClr val="tx1"/>
                </a:solidFill>
              </a:rPr>
              <a:t>Nach innen (Mitarbeitende)</a:t>
            </a:r>
          </a:p>
          <a:p>
            <a:pPr indent="447675">
              <a:lnSpc>
                <a:spcPct val="100000"/>
              </a:lnSpc>
            </a:pPr>
            <a:r>
              <a:rPr lang="de-DE" sz="2600" dirty="0">
                <a:solidFill>
                  <a:schemeClr val="tx1"/>
                </a:solidFill>
              </a:rPr>
              <a:t>🤝 </a:t>
            </a:r>
            <a:r>
              <a:rPr lang="de-DE" sz="2600" b="0" dirty="0">
                <a:solidFill>
                  <a:schemeClr val="tx1"/>
                </a:solidFill>
              </a:rPr>
              <a:t>Knowledge Sharing &amp; Mentoring z. B. im Intranet</a:t>
            </a:r>
          </a:p>
          <a:p>
            <a:endParaRPr lang="de-DE" sz="2600" b="0" dirty="0">
              <a:solidFill>
                <a:schemeClr val="tx1"/>
              </a:solidFill>
            </a:endParaRPr>
          </a:p>
          <a:p>
            <a:r>
              <a:rPr lang="de-DE" sz="2600" b="0" dirty="0">
                <a:solidFill>
                  <a:schemeClr val="tx1"/>
                </a:solidFill>
              </a:rPr>
              <a:t>„Regelmäßige Knowledge-Sharing-Sessions und persönliche Mentoring-Angebote helfen dir, deine individuellen Ziele zu erreichen und dich fachlich weiterzuentwickeln.“ </a:t>
            </a:r>
            <a:endParaRPr lang="de-DE" sz="2600" b="0" dirty="0">
              <a:solidFill>
                <a:schemeClr val="tx2"/>
              </a:solidFill>
            </a:endParaRPr>
          </a:p>
          <a:p>
            <a:endParaRPr lang="de-DE" sz="2400" dirty="0"/>
          </a:p>
          <a:p>
            <a:endParaRPr lang="de-DE" sz="2400" dirty="0"/>
          </a:p>
          <a:p>
            <a:endParaRPr lang="de-DE" sz="2400" dirty="0"/>
          </a:p>
          <a:p>
            <a:pPr>
              <a:spcBef>
                <a:spcPts val="1200"/>
              </a:spcBef>
            </a:pPr>
            <a:endParaRPr lang="de-DE" sz="3000" b="0" dirty="0">
              <a:latin typeface="+mn-lt"/>
            </a:endParaRPr>
          </a:p>
        </p:txBody>
      </p:sp>
      <p:sp>
        <p:nvSpPr>
          <p:cNvPr id="3" name="Titel 2"/>
          <p:cNvSpPr>
            <a:spLocks noGrp="1"/>
          </p:cNvSpPr>
          <p:nvPr>
            <p:ph type="title"/>
          </p:nvPr>
        </p:nvSpPr>
        <p:spPr/>
        <p:txBody>
          <a:bodyPr/>
          <a:lstStyle/>
          <a:p>
            <a:pPr marL="15875" marR="0" lvl="2" indent="0" algn="l" defTabSz="1007943" rtl="0" eaLnBrk="1" fontAlgn="auto" latinLnBrk="0" hangingPunct="1">
              <a:lnSpc>
                <a:spcPct val="90000"/>
              </a:lnSpc>
              <a:spcBef>
                <a:spcPts val="551"/>
              </a:spcBef>
              <a:spcAft>
                <a:spcPts val="0"/>
              </a:spcAft>
              <a:buClr>
                <a:srgbClr val="C81423"/>
              </a:buClr>
              <a:buSzPct val="85000"/>
              <a:buFont typeface="Verdana" panose="020B0604030504040204" pitchFamily="34" charset="0"/>
              <a:buNone/>
              <a:tabLst/>
              <a:defRPr/>
            </a:pPr>
            <a:r>
              <a:rPr kumimoji="0" lang="de-DE" sz="2600" b="1" i="0" u="none" strike="noStrike" kern="1200" cap="none" spc="0" normalizeH="0" baseline="0" noProof="0" dirty="0">
                <a:ln>
                  <a:noFill/>
                </a:ln>
                <a:solidFill>
                  <a:schemeClr val="tx1">
                    <a:lumMod val="50000"/>
                    <a:lumOff val="50000"/>
                  </a:schemeClr>
                </a:solidFill>
                <a:effectLst/>
                <a:uLnTx/>
                <a:uFillTx/>
                <a:latin typeface="Calibri"/>
                <a:ea typeface="+mn-ea"/>
                <a:cs typeface="+mn-cs"/>
              </a:rPr>
              <a:t>Impuls für die Gruppenphase</a:t>
            </a:r>
          </a:p>
        </p:txBody>
      </p:sp>
      <p:sp>
        <p:nvSpPr>
          <p:cNvPr id="4" name="Fußzeilenplatzhalter 3"/>
          <p:cNvSpPr>
            <a:spLocks noGrp="1"/>
          </p:cNvSpPr>
          <p:nvPr>
            <p:ph type="ftr" sz="quarter" idx="10"/>
          </p:nvPr>
        </p:nvSpPr>
        <p:spPr/>
        <p:txBody>
          <a:bodyPr/>
          <a:lstStyle/>
          <a:p>
            <a:r>
              <a:rPr lang="de-DE" dirty="0"/>
              <a:t>© WFBB (2026) | </a:t>
            </a:r>
            <a:r>
              <a:rPr lang="de-DE" sz="1000" dirty="0"/>
              <a:t> Branding durch Weiterbildung: Öffentlichkeitsarbeit gezielt einsetzen</a:t>
            </a:r>
            <a:endParaRPr lang="de-DE" dirty="0"/>
          </a:p>
        </p:txBody>
      </p:sp>
      <p:sp>
        <p:nvSpPr>
          <p:cNvPr id="5" name="Foliennummernplatzhalter 4"/>
          <p:cNvSpPr>
            <a:spLocks noGrp="1"/>
          </p:cNvSpPr>
          <p:nvPr>
            <p:ph type="sldNum" sz="quarter" idx="11"/>
          </p:nvPr>
        </p:nvSpPr>
        <p:spPr/>
        <p:txBody>
          <a:bodyPr/>
          <a:lstStyle/>
          <a:p>
            <a:pPr eaLnBrk="1" fontAlgn="auto" hangingPunct="1">
              <a:spcBef>
                <a:spcPts val="0"/>
              </a:spcBef>
              <a:spcAft>
                <a:spcPts val="0"/>
              </a:spcAft>
            </a:pPr>
            <a:fld id="{F2A98B89-BBCC-447F-ABDD-EF7AB81DAA94}" type="slidenum">
              <a:rPr lang="de-DE">
                <a:solidFill>
                  <a:prstClr val="black">
                    <a:tint val="75000"/>
                  </a:prstClr>
                </a:solidFill>
                <a:latin typeface="Calibri"/>
              </a:rPr>
              <a:pPr eaLnBrk="1" fontAlgn="auto" hangingPunct="1">
                <a:spcBef>
                  <a:spcPts val="0"/>
                </a:spcBef>
                <a:spcAft>
                  <a:spcPts val="0"/>
                </a:spcAft>
              </a:pPr>
              <a:t>9</a:t>
            </a:fld>
            <a:endParaRPr lang="de-DE"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964863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 val="copy"/>
</p:tagLst>
</file>

<file path=ppt/tags/tag10.xml><?xml version="1.0" encoding="utf-8"?>
<p:tagLst xmlns:a="http://schemas.openxmlformats.org/drawingml/2006/main" xmlns:r="http://schemas.openxmlformats.org/officeDocument/2006/relationships" xmlns:p="http://schemas.openxmlformats.org/presentationml/2006/main">
  <p:tag name="MASTER" val="copy"/>
</p:tagLst>
</file>

<file path=ppt/tags/tag11.xml><?xml version="1.0" encoding="utf-8"?>
<p:tagLst xmlns:a="http://schemas.openxmlformats.org/drawingml/2006/main" xmlns:r="http://schemas.openxmlformats.org/officeDocument/2006/relationships" xmlns:p="http://schemas.openxmlformats.org/presentationml/2006/main">
  <p:tag name="MASTER" val="copy"/>
</p:tagLst>
</file>

<file path=ppt/tags/tag12.xml><?xml version="1.0" encoding="utf-8"?>
<p:tagLst xmlns:a="http://schemas.openxmlformats.org/drawingml/2006/main" xmlns:r="http://schemas.openxmlformats.org/officeDocument/2006/relationships" xmlns:p="http://schemas.openxmlformats.org/presentationml/2006/main">
  <p:tag name="MASTER" val="copy"/>
</p:tagLst>
</file>

<file path=ppt/tags/tag13.xml><?xml version="1.0" encoding="utf-8"?>
<p:tagLst xmlns:a="http://schemas.openxmlformats.org/drawingml/2006/main" xmlns:r="http://schemas.openxmlformats.org/officeDocument/2006/relationships" xmlns:p="http://schemas.openxmlformats.org/presentationml/2006/main">
  <p:tag name="MASTER" val="copy"/>
</p:tagLst>
</file>

<file path=ppt/tags/tag14.xml><?xml version="1.0" encoding="utf-8"?>
<p:tagLst xmlns:a="http://schemas.openxmlformats.org/drawingml/2006/main" xmlns:r="http://schemas.openxmlformats.org/officeDocument/2006/relationships" xmlns:p="http://schemas.openxmlformats.org/presentationml/2006/main">
  <p:tag name="MASTER" val="copy"/>
</p:tagLst>
</file>

<file path=ppt/tags/tag15.xml><?xml version="1.0" encoding="utf-8"?>
<p:tagLst xmlns:a="http://schemas.openxmlformats.org/drawingml/2006/main" xmlns:r="http://schemas.openxmlformats.org/officeDocument/2006/relationships" xmlns:p="http://schemas.openxmlformats.org/presentationml/2006/main">
  <p:tag name="MASTER" val="copy"/>
</p:tagLst>
</file>

<file path=ppt/tags/tag16.xml><?xml version="1.0" encoding="utf-8"?>
<p:tagLst xmlns:a="http://schemas.openxmlformats.org/drawingml/2006/main" xmlns:r="http://schemas.openxmlformats.org/officeDocument/2006/relationships" xmlns:p="http://schemas.openxmlformats.org/presentationml/2006/main">
  <p:tag name="MASTER" val="copy"/>
</p:tagLst>
</file>

<file path=ppt/tags/tag17.xml><?xml version="1.0" encoding="utf-8"?>
<p:tagLst xmlns:a="http://schemas.openxmlformats.org/drawingml/2006/main" xmlns:r="http://schemas.openxmlformats.org/officeDocument/2006/relationships" xmlns:p="http://schemas.openxmlformats.org/presentationml/2006/main">
  <p:tag name="MASTER" val="copy"/>
</p:tagLst>
</file>

<file path=ppt/tags/tag18.xml><?xml version="1.0" encoding="utf-8"?>
<p:tagLst xmlns:a="http://schemas.openxmlformats.org/drawingml/2006/main" xmlns:r="http://schemas.openxmlformats.org/officeDocument/2006/relationships" xmlns:p="http://schemas.openxmlformats.org/presentationml/2006/main">
  <p:tag name="MASTER" val="copy"/>
</p:tagLst>
</file>

<file path=ppt/tags/tag19.xml><?xml version="1.0" encoding="utf-8"?>
<p:tagLst xmlns:a="http://schemas.openxmlformats.org/drawingml/2006/main" xmlns:r="http://schemas.openxmlformats.org/officeDocument/2006/relationships" xmlns:p="http://schemas.openxmlformats.org/presentationml/2006/main">
  <p:tag name="MASTER" val="copy"/>
</p:tagLst>
</file>

<file path=ppt/tags/tag2.xml><?xml version="1.0" encoding="utf-8"?>
<p:tagLst xmlns:a="http://schemas.openxmlformats.org/drawingml/2006/main" xmlns:r="http://schemas.openxmlformats.org/officeDocument/2006/relationships" xmlns:p="http://schemas.openxmlformats.org/presentationml/2006/main">
  <p:tag name="MASTER" val="copy"/>
</p:tagLst>
</file>

<file path=ppt/tags/tag20.xml><?xml version="1.0" encoding="utf-8"?>
<p:tagLst xmlns:a="http://schemas.openxmlformats.org/drawingml/2006/main" xmlns:r="http://schemas.openxmlformats.org/officeDocument/2006/relationships" xmlns:p="http://schemas.openxmlformats.org/presentationml/2006/main">
  <p:tag name="MASTER" val="copy"/>
</p:tagLst>
</file>

<file path=ppt/tags/tag21.xml><?xml version="1.0" encoding="utf-8"?>
<p:tagLst xmlns:a="http://schemas.openxmlformats.org/drawingml/2006/main" xmlns:r="http://schemas.openxmlformats.org/officeDocument/2006/relationships" xmlns:p="http://schemas.openxmlformats.org/presentationml/2006/main">
  <p:tag name="MASTER" val="copy"/>
</p:tagLst>
</file>

<file path=ppt/tags/tag22.xml><?xml version="1.0" encoding="utf-8"?>
<p:tagLst xmlns:a="http://schemas.openxmlformats.org/drawingml/2006/main" xmlns:r="http://schemas.openxmlformats.org/officeDocument/2006/relationships" xmlns:p="http://schemas.openxmlformats.org/presentationml/2006/main">
  <p:tag name="MASTER" val="copy"/>
</p:tagLst>
</file>

<file path=ppt/tags/tag23.xml><?xml version="1.0" encoding="utf-8"?>
<p:tagLst xmlns:a="http://schemas.openxmlformats.org/drawingml/2006/main" xmlns:r="http://schemas.openxmlformats.org/officeDocument/2006/relationships" xmlns:p="http://schemas.openxmlformats.org/presentationml/2006/main">
  <p:tag name="MASTER" val="copy"/>
</p:tagLst>
</file>

<file path=ppt/tags/tag24.xml><?xml version="1.0" encoding="utf-8"?>
<p:tagLst xmlns:a="http://schemas.openxmlformats.org/drawingml/2006/main" xmlns:r="http://schemas.openxmlformats.org/officeDocument/2006/relationships" xmlns:p="http://schemas.openxmlformats.org/presentationml/2006/main">
  <p:tag name="MASTER" val="copy"/>
</p:tagLst>
</file>

<file path=ppt/tags/tag25.xml><?xml version="1.0" encoding="utf-8"?>
<p:tagLst xmlns:a="http://schemas.openxmlformats.org/drawingml/2006/main" xmlns:r="http://schemas.openxmlformats.org/officeDocument/2006/relationships" xmlns:p="http://schemas.openxmlformats.org/presentationml/2006/main">
  <p:tag name="CORRECTED" val="true"/>
</p:tagLst>
</file>

<file path=ppt/tags/tag26.xml><?xml version="1.0" encoding="utf-8"?>
<p:tagLst xmlns:a="http://schemas.openxmlformats.org/drawingml/2006/main" xmlns:r="http://schemas.openxmlformats.org/officeDocument/2006/relationships" xmlns:p="http://schemas.openxmlformats.org/presentationml/2006/main">
  <p:tag name="MASTER" val="copy"/>
</p:tagLst>
</file>

<file path=ppt/tags/tag27.xml><?xml version="1.0" encoding="utf-8"?>
<p:tagLst xmlns:a="http://schemas.openxmlformats.org/drawingml/2006/main" xmlns:r="http://schemas.openxmlformats.org/officeDocument/2006/relationships" xmlns:p="http://schemas.openxmlformats.org/presentationml/2006/main">
  <p:tag name="MASTER" val="copy"/>
</p:tagLst>
</file>

<file path=ppt/tags/tag28.xml><?xml version="1.0" encoding="utf-8"?>
<p:tagLst xmlns:a="http://schemas.openxmlformats.org/drawingml/2006/main" xmlns:r="http://schemas.openxmlformats.org/officeDocument/2006/relationships" xmlns:p="http://schemas.openxmlformats.org/presentationml/2006/main">
  <p:tag name="CORRECTED" val="true"/>
</p:tagLst>
</file>

<file path=ppt/tags/tag29.xml><?xml version="1.0" encoding="utf-8"?>
<p:tagLst xmlns:a="http://schemas.openxmlformats.org/drawingml/2006/main" xmlns:r="http://schemas.openxmlformats.org/officeDocument/2006/relationships" xmlns:p="http://schemas.openxmlformats.org/presentationml/2006/main">
  <p:tag name="CORRECTED" val="true"/>
</p:tagLst>
</file>

<file path=ppt/tags/tag3.xml><?xml version="1.0" encoding="utf-8"?>
<p:tagLst xmlns:a="http://schemas.openxmlformats.org/drawingml/2006/main" xmlns:r="http://schemas.openxmlformats.org/officeDocument/2006/relationships" xmlns:p="http://schemas.openxmlformats.org/presentationml/2006/main">
  <p:tag name="MASTER" val="copy"/>
</p:tagLst>
</file>

<file path=ppt/tags/tag30.xml><?xml version="1.0" encoding="utf-8"?>
<p:tagLst xmlns:a="http://schemas.openxmlformats.org/drawingml/2006/main" xmlns:r="http://schemas.openxmlformats.org/officeDocument/2006/relationships" xmlns:p="http://schemas.openxmlformats.org/presentationml/2006/main">
  <p:tag name="CORRECTED" val="true"/>
</p:tagLst>
</file>

<file path=ppt/tags/tag31.xml><?xml version="1.0" encoding="utf-8"?>
<p:tagLst xmlns:a="http://schemas.openxmlformats.org/drawingml/2006/main" xmlns:r="http://schemas.openxmlformats.org/officeDocument/2006/relationships" xmlns:p="http://schemas.openxmlformats.org/presentationml/2006/main">
  <p:tag name="CORRECTED" val="true"/>
</p:tagLst>
</file>

<file path=ppt/tags/tag32.xml><?xml version="1.0" encoding="utf-8"?>
<p:tagLst xmlns:a="http://schemas.openxmlformats.org/drawingml/2006/main" xmlns:r="http://schemas.openxmlformats.org/officeDocument/2006/relationships" xmlns:p="http://schemas.openxmlformats.org/presentationml/2006/main">
  <p:tag name="CORRECTED" val="true"/>
</p:tagLst>
</file>

<file path=ppt/tags/tag33.xml><?xml version="1.0" encoding="utf-8"?>
<p:tagLst xmlns:a="http://schemas.openxmlformats.org/drawingml/2006/main" xmlns:r="http://schemas.openxmlformats.org/officeDocument/2006/relationships" xmlns:p="http://schemas.openxmlformats.org/presentationml/2006/main">
  <p:tag name="CORRECTED" val="true"/>
</p:tagLst>
</file>

<file path=ppt/tags/tag34.xml><?xml version="1.0" encoding="utf-8"?>
<p:tagLst xmlns:a="http://schemas.openxmlformats.org/drawingml/2006/main" xmlns:r="http://schemas.openxmlformats.org/officeDocument/2006/relationships" xmlns:p="http://schemas.openxmlformats.org/presentationml/2006/main">
  <p:tag name="CORRECTED" val="true"/>
</p:tagLst>
</file>

<file path=ppt/tags/tag35.xml><?xml version="1.0" encoding="utf-8"?>
<p:tagLst xmlns:a="http://schemas.openxmlformats.org/drawingml/2006/main" xmlns:r="http://schemas.openxmlformats.org/officeDocument/2006/relationships" xmlns:p="http://schemas.openxmlformats.org/presentationml/2006/main">
  <p:tag name="CORRECTED" val="true"/>
</p:tagLst>
</file>

<file path=ppt/tags/tag36.xml><?xml version="1.0" encoding="utf-8"?>
<p:tagLst xmlns:a="http://schemas.openxmlformats.org/drawingml/2006/main" xmlns:r="http://schemas.openxmlformats.org/officeDocument/2006/relationships" xmlns:p="http://schemas.openxmlformats.org/presentationml/2006/main">
  <p:tag name="CORRECTED" val="true"/>
</p:tagLst>
</file>

<file path=ppt/tags/tag37.xml><?xml version="1.0" encoding="utf-8"?>
<p:tagLst xmlns:a="http://schemas.openxmlformats.org/drawingml/2006/main" xmlns:r="http://schemas.openxmlformats.org/officeDocument/2006/relationships" xmlns:p="http://schemas.openxmlformats.org/presentationml/2006/main">
  <p:tag name="CORRECTED" val="true"/>
</p:tagLst>
</file>

<file path=ppt/tags/tag38.xml><?xml version="1.0" encoding="utf-8"?>
<p:tagLst xmlns:a="http://schemas.openxmlformats.org/drawingml/2006/main" xmlns:r="http://schemas.openxmlformats.org/officeDocument/2006/relationships" xmlns:p="http://schemas.openxmlformats.org/presentationml/2006/main">
  <p:tag name="CORRECTED" val="true"/>
</p:tagLst>
</file>

<file path=ppt/tags/tag4.xml><?xml version="1.0" encoding="utf-8"?>
<p:tagLst xmlns:a="http://schemas.openxmlformats.org/drawingml/2006/main" xmlns:r="http://schemas.openxmlformats.org/officeDocument/2006/relationships" xmlns:p="http://schemas.openxmlformats.org/presentationml/2006/main">
  <p:tag name="MASTER" val="copy"/>
</p:tagLst>
</file>

<file path=ppt/tags/tag5.xml><?xml version="1.0" encoding="utf-8"?>
<p:tagLst xmlns:a="http://schemas.openxmlformats.org/drawingml/2006/main" xmlns:r="http://schemas.openxmlformats.org/officeDocument/2006/relationships" xmlns:p="http://schemas.openxmlformats.org/presentationml/2006/main">
  <p:tag name="MASTER" val="copy"/>
</p:tagLst>
</file>

<file path=ppt/tags/tag6.xml><?xml version="1.0" encoding="utf-8"?>
<p:tagLst xmlns:a="http://schemas.openxmlformats.org/drawingml/2006/main" xmlns:r="http://schemas.openxmlformats.org/officeDocument/2006/relationships" xmlns:p="http://schemas.openxmlformats.org/presentationml/2006/main">
  <p:tag name="MASTER" val="copy"/>
</p:tagLst>
</file>

<file path=ppt/tags/tag7.xml><?xml version="1.0" encoding="utf-8"?>
<p:tagLst xmlns:a="http://schemas.openxmlformats.org/drawingml/2006/main" xmlns:r="http://schemas.openxmlformats.org/officeDocument/2006/relationships" xmlns:p="http://schemas.openxmlformats.org/presentationml/2006/main">
  <p:tag name="MASTER" val="copy"/>
</p:tagLst>
</file>

<file path=ppt/tags/tag8.xml><?xml version="1.0" encoding="utf-8"?>
<p:tagLst xmlns:a="http://schemas.openxmlformats.org/drawingml/2006/main" xmlns:r="http://schemas.openxmlformats.org/officeDocument/2006/relationships" xmlns:p="http://schemas.openxmlformats.org/presentationml/2006/main">
  <p:tag name="MASTER" val="copy"/>
</p:tagLst>
</file>

<file path=ppt/tags/tag9.xml><?xml version="1.0" encoding="utf-8"?>
<p:tagLst xmlns:a="http://schemas.openxmlformats.org/drawingml/2006/main" xmlns:r="http://schemas.openxmlformats.org/officeDocument/2006/relationships" xmlns:p="http://schemas.openxmlformats.org/presentationml/2006/main">
  <p:tag name="MASTER" val="copy"/>
</p:tagLst>
</file>

<file path=ppt/theme/theme1.xml><?xml version="1.0" encoding="utf-8"?>
<a:theme xmlns:a="http://schemas.openxmlformats.org/drawingml/2006/main" name="wfbb">
  <a:themeElements>
    <a:clrScheme name="WFBB">
      <a:dk1>
        <a:sysClr val="windowText" lastClr="000000"/>
      </a:dk1>
      <a:lt1>
        <a:sysClr val="window" lastClr="FFFFFF"/>
      </a:lt1>
      <a:dk2>
        <a:srgbClr val="E63C2D"/>
      </a:dk2>
      <a:lt2>
        <a:srgbClr val="FFC300"/>
      </a:lt2>
      <a:accent1>
        <a:srgbClr val="C81423"/>
      </a:accent1>
      <a:accent2>
        <a:srgbClr val="F07E00"/>
      </a:accent2>
      <a:accent3>
        <a:srgbClr val="1464A0"/>
      </a:accent3>
      <a:accent4>
        <a:srgbClr val="CECBCA"/>
      </a:accent4>
      <a:accent5>
        <a:srgbClr val="2DA0D2"/>
      </a:accent5>
      <a:accent6>
        <a:srgbClr val="5A9128"/>
      </a:accent6>
      <a:hlink>
        <a:srgbClr val="000000"/>
      </a:hlink>
      <a:folHlink>
        <a:srgbClr val="000000"/>
      </a:folHlink>
    </a:clrScheme>
    <a:fontScheme name="WFBB">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5E5"/>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lumMod val="10000"/>
            </a:schemeClr>
          </a:solidFill>
        </a:ln>
      </a:spPr>
      <a:bodyPr/>
      <a:lstStyle/>
      <a:style>
        <a:lnRef idx="1">
          <a:schemeClr val="accent1"/>
        </a:lnRef>
        <a:fillRef idx="0">
          <a:schemeClr val="accent1"/>
        </a:fillRef>
        <a:effectRef idx="0">
          <a:schemeClr val="accent1"/>
        </a:effectRef>
        <a:fontRef idx="minor">
          <a:schemeClr val="tx1"/>
        </a:fontRef>
      </a:style>
    </a:lnDef>
    <a:txDef>
      <a:spPr>
        <a:solidFill>
          <a:srgbClr val="E7E5E5"/>
        </a:solidFill>
      </a:spPr>
      <a:bodyPr wrap="square" lIns="72000" tIns="72000" rIns="72000" bIns="72000" rtlCol="0">
        <a:spAutoFit/>
      </a:bodyPr>
      <a:lstStyle>
        <a:defPPr algn="l">
          <a:lnSpc>
            <a:spcPct val="90000"/>
          </a:lnSpc>
          <a:spcBef>
            <a:spcPts val="551"/>
          </a:spcBef>
          <a:defRPr dirty="0" err="1" smtClean="0"/>
        </a:defPPr>
      </a:lstStyle>
    </a:txDef>
  </a:objectDefaults>
  <a:extraClrSchemeLst/>
  <a:custClrLst>
    <a:custClr name="Dunkelrot">
      <a:srgbClr val="960F23"/>
    </a:custClr>
    <a:custClr name="Mittelrot">
      <a:srgbClr val="C81423"/>
    </a:custClr>
    <a:custClr name="WFBB Rot">
      <a:srgbClr val="E63C2D"/>
    </a:custClr>
    <a:custClr name="WFBB Arbeit Orange">
      <a:srgbClr val="F07E00"/>
    </a:custClr>
    <a:custClr name="Gelb">
      <a:srgbClr val="FFC300"/>
    </a:custClr>
    <a:custClr name="Dunkelgrün">
      <a:srgbClr val="00642D"/>
    </a:custClr>
    <a:custClr name="Mittelgrün">
      <a:srgbClr val="5A9128"/>
    </a:custClr>
    <a:custClr name="Hellgrün">
      <a:srgbClr val="AFC30F"/>
    </a:custClr>
    <a:custClr name="Dunkelblau">
      <a:srgbClr val="053C69"/>
    </a:custClr>
    <a:custClr name="WFBB Energie Blau">
      <a:srgbClr val="1464A0"/>
    </a:custClr>
    <a:custClr name="Hellblau">
      <a:srgbClr val="2DA0D2"/>
    </a:custClr>
    <a:custClr name="Dunkelgrau">
      <a:srgbClr val="3C322D"/>
    </a:custClr>
    <a:custClr name="Dunkelgrau 75%">
      <a:srgbClr val="6C655B"/>
    </a:custClr>
    <a:custClr name="Dunkelgrau 50%">
      <a:srgbClr val="9D9896"/>
    </a:custClr>
    <a:custClr name="Dunkelgrau 25%">
      <a:srgbClr val="CECBCA"/>
    </a:custClr>
    <a:custClr name="Dunkelgrau 10%">
      <a:srgbClr val="E7E5E5"/>
    </a:custClr>
  </a:custClrLst>
  <a:extLst>
    <a:ext uri="{05A4C25C-085E-4340-85A3-A5531E510DB2}">
      <thm15:themeFamily xmlns:thm15="http://schemas.microsoft.com/office/thememl/2012/main" name="Praes_de_WFBB_Arbeit_16-9" id="{FE24FEDB-EAD5-4CB9-92CE-C047894960CC}" vid="{F2EFC9D3-E116-4C55-837E-60D8FFAD6BA5}"/>
    </a:ext>
  </a:extLst>
</a:theme>
</file>

<file path=ppt/theme/theme2.xml><?xml version="1.0" encoding="utf-8"?>
<a:theme xmlns:a="http://schemas.openxmlformats.org/drawingml/2006/main" name="1_wfbb">
  <a:themeElements>
    <a:clrScheme name="WFBB">
      <a:dk1>
        <a:sysClr val="windowText" lastClr="000000"/>
      </a:dk1>
      <a:lt1>
        <a:sysClr val="window" lastClr="FFFFFF"/>
      </a:lt1>
      <a:dk2>
        <a:srgbClr val="E63C2D"/>
      </a:dk2>
      <a:lt2>
        <a:srgbClr val="FFC300"/>
      </a:lt2>
      <a:accent1>
        <a:srgbClr val="C81423"/>
      </a:accent1>
      <a:accent2>
        <a:srgbClr val="F07E00"/>
      </a:accent2>
      <a:accent3>
        <a:srgbClr val="1464A0"/>
      </a:accent3>
      <a:accent4>
        <a:srgbClr val="CECBCA"/>
      </a:accent4>
      <a:accent5>
        <a:srgbClr val="2DA0D2"/>
      </a:accent5>
      <a:accent6>
        <a:srgbClr val="5A9128"/>
      </a:accent6>
      <a:hlink>
        <a:srgbClr val="000000"/>
      </a:hlink>
      <a:folHlink>
        <a:srgbClr val="000000"/>
      </a:folHlink>
    </a:clrScheme>
    <a:fontScheme name="WFBB">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5E5"/>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lumMod val="10000"/>
            </a:schemeClr>
          </a:solidFill>
        </a:ln>
      </a:spPr>
      <a:bodyPr/>
      <a:lstStyle/>
      <a:style>
        <a:lnRef idx="1">
          <a:schemeClr val="accent1"/>
        </a:lnRef>
        <a:fillRef idx="0">
          <a:schemeClr val="accent1"/>
        </a:fillRef>
        <a:effectRef idx="0">
          <a:schemeClr val="accent1"/>
        </a:effectRef>
        <a:fontRef idx="minor">
          <a:schemeClr val="tx1"/>
        </a:fontRef>
      </a:style>
    </a:lnDef>
    <a:txDef>
      <a:spPr>
        <a:solidFill>
          <a:srgbClr val="E7E5E5"/>
        </a:solidFill>
      </a:spPr>
      <a:bodyPr wrap="square" lIns="72000" tIns="72000" rIns="72000" bIns="72000" rtlCol="0">
        <a:spAutoFit/>
      </a:bodyPr>
      <a:lstStyle>
        <a:defPPr algn="l">
          <a:lnSpc>
            <a:spcPct val="90000"/>
          </a:lnSpc>
          <a:spcBef>
            <a:spcPts val="551"/>
          </a:spcBef>
          <a:defRPr dirty="0" err="1" smtClean="0"/>
        </a:defPPr>
      </a:lstStyle>
    </a:txDef>
  </a:objectDefaults>
  <a:extraClrSchemeLst/>
  <a:custClrLst>
    <a:custClr name="Dunkelrot">
      <a:srgbClr val="960F23"/>
    </a:custClr>
    <a:custClr name="Mittelrot">
      <a:srgbClr val="C81423"/>
    </a:custClr>
    <a:custClr name="WFBB Rot">
      <a:srgbClr val="E63C2D"/>
    </a:custClr>
    <a:custClr name="WFBB Arbeit Orange">
      <a:srgbClr val="F07E00"/>
    </a:custClr>
    <a:custClr name="Gelb">
      <a:srgbClr val="FFC300"/>
    </a:custClr>
    <a:custClr name="Dunkelgrün">
      <a:srgbClr val="00642D"/>
    </a:custClr>
    <a:custClr name="Mittelgrün">
      <a:srgbClr val="5A9128"/>
    </a:custClr>
    <a:custClr name="Hellgrün">
      <a:srgbClr val="AFC30F"/>
    </a:custClr>
    <a:custClr name="Dunkelblau">
      <a:srgbClr val="053C69"/>
    </a:custClr>
    <a:custClr name="WFBB Energie Blau">
      <a:srgbClr val="1464A0"/>
    </a:custClr>
    <a:custClr name="Hellblau">
      <a:srgbClr val="2DA0D2"/>
    </a:custClr>
    <a:custClr name="Dunkelgrau">
      <a:srgbClr val="3C322D"/>
    </a:custClr>
    <a:custClr name="Dunkelgrau 75%">
      <a:srgbClr val="6C655B"/>
    </a:custClr>
    <a:custClr name="Dunkelgrau 50%">
      <a:srgbClr val="9D9896"/>
    </a:custClr>
    <a:custClr name="Dunkelgrau 25%">
      <a:srgbClr val="CECBCA"/>
    </a:custClr>
    <a:custClr name="Dunkelgrau 10%">
      <a:srgbClr val="E7E5E5"/>
    </a:custClr>
  </a:custClrLst>
  <a:extLst>
    <a:ext uri="{05A4C25C-085E-4340-85A3-A5531E510DB2}">
      <thm15:themeFamily xmlns:thm15="http://schemas.microsoft.com/office/thememl/2012/main" name="Praes_de_WFBB" id="{2079B71F-C22B-415E-81FC-F70F3F5E3E86}" vid="{2D1A9851-D665-4292-BF70-EA0983669460}"/>
    </a:ext>
  </a:extLst>
</a:theme>
</file>

<file path=ppt/theme/theme3.xml><?xml version="1.0" encoding="utf-8"?>
<a:theme xmlns:a="http://schemas.openxmlformats.org/drawingml/2006/main" name="wfbb">
  <a:themeElements>
    <a:clrScheme name="WFBB">
      <a:dk1>
        <a:sysClr val="windowText" lastClr="000000"/>
      </a:dk1>
      <a:lt1>
        <a:sysClr val="window" lastClr="FFFFFF"/>
      </a:lt1>
      <a:dk2>
        <a:srgbClr val="E63C2D"/>
      </a:dk2>
      <a:lt2>
        <a:srgbClr val="FFC300"/>
      </a:lt2>
      <a:accent1>
        <a:srgbClr val="C81423"/>
      </a:accent1>
      <a:accent2>
        <a:srgbClr val="F07E00"/>
      </a:accent2>
      <a:accent3>
        <a:srgbClr val="1464A0"/>
      </a:accent3>
      <a:accent4>
        <a:srgbClr val="CECBCA"/>
      </a:accent4>
      <a:accent5>
        <a:srgbClr val="2DA0D2"/>
      </a:accent5>
      <a:accent6>
        <a:srgbClr val="5A9128"/>
      </a:accent6>
      <a:hlink>
        <a:srgbClr val="000000"/>
      </a:hlink>
      <a:folHlink>
        <a:srgbClr val="000000"/>
      </a:folHlink>
    </a:clrScheme>
    <a:fontScheme name="WFBB">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lumMod val="1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Dunkelrot">
      <a:srgbClr val="960F23"/>
    </a:custClr>
    <a:custClr name="Mittelrot">
      <a:srgbClr val="C81423"/>
    </a:custClr>
    <a:custClr name="WFBB Rot">
      <a:srgbClr val="E63C2D"/>
    </a:custClr>
    <a:custClr name="WFBB Arbeit Orange">
      <a:srgbClr val="F07E00"/>
    </a:custClr>
    <a:custClr name="Gelb">
      <a:srgbClr val="FFC300"/>
    </a:custClr>
    <a:custClr name="Dunkelgrün">
      <a:srgbClr val="00642D"/>
    </a:custClr>
    <a:custClr name="Mittelgrün">
      <a:srgbClr val="5A9128"/>
    </a:custClr>
    <a:custClr name="Hellgrün">
      <a:srgbClr val="AFC30F"/>
    </a:custClr>
    <a:custClr name="Dunkelblau">
      <a:srgbClr val="053C69"/>
    </a:custClr>
    <a:custClr name="WFBB Energie Blau">
      <a:srgbClr val="1464A0"/>
    </a:custClr>
    <a:custClr name="Hellblau">
      <a:srgbClr val="2DA0D2"/>
    </a:custClr>
    <a:custClr name="Dunkelgrau">
      <a:srgbClr val="3C322D"/>
    </a:custClr>
    <a:custClr name="Dunkelgrau 75%">
      <a:srgbClr val="6C655B"/>
    </a:custClr>
    <a:custClr name="Dunkelgrau 50%">
      <a:srgbClr val="9D9896"/>
    </a:custClr>
    <a:custClr name="Dunkelgrau 25%">
      <a:srgbClr val="CECBCA"/>
    </a:custClr>
    <a:custClr name="Dunkelgrau 10%">
      <a:srgbClr val="EBEAEA"/>
    </a:custClr>
  </a:custClrLst>
  <a:extLst>
    <a:ext uri="{05A4C25C-085E-4340-85A3-A5531E510DB2}">
      <thm15:themeFamily xmlns:thm15="http://schemas.microsoft.com/office/thememl/2012/main" name="wfbb" id="{9F4655A7-FB19-461F-9E14-F0834ECD4AC9}" vid="{8DDCDB26-1304-4031-9D7F-08F4CC44C9C7}"/>
    </a:ext>
  </a:extLst>
</a:theme>
</file>

<file path=docProps/app.xml><?xml version="1.0" encoding="utf-8"?>
<Properties xmlns="http://schemas.openxmlformats.org/officeDocument/2006/extended-properties" xmlns:vt="http://schemas.openxmlformats.org/officeDocument/2006/docPropsVTypes">
  <Template>Praes_de_WFBB_Arbeit_16-9</Template>
  <TotalTime>0</TotalTime>
  <Words>1056</Words>
  <Application>Microsoft Office PowerPoint</Application>
  <PresentationFormat>Benutzerdefiniert</PresentationFormat>
  <Paragraphs>182</Paragraphs>
  <Slides>15</Slides>
  <Notes>12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15</vt:i4>
      </vt:variant>
    </vt:vector>
  </HeadingPairs>
  <TitlesOfParts>
    <vt:vector size="22" baseType="lpstr">
      <vt:lpstr>Arial</vt:lpstr>
      <vt:lpstr>Calibri</vt:lpstr>
      <vt:lpstr>Symbol</vt:lpstr>
      <vt:lpstr>Verdana</vt:lpstr>
      <vt:lpstr>Wingdings</vt:lpstr>
      <vt:lpstr>wfbb</vt:lpstr>
      <vt:lpstr>1_wfbb</vt:lpstr>
      <vt:lpstr>Branding durch Weiterbildung: Öffentlichkeitsarbeit gezielt einsetzen</vt:lpstr>
      <vt:lpstr>Branding durch Weiterbildung: Öffentlichkeitsarbeit gezielt einsetzen</vt:lpstr>
      <vt:lpstr>Warum Öffentlichkeitsarbeit zu Weiterbildungen?</vt:lpstr>
      <vt:lpstr>Bedeutung transparenter &amp; authentischer Kommunikation</vt:lpstr>
      <vt:lpstr>Wirkung von Sichtbarkeit auf Unternehmensreputation</vt:lpstr>
      <vt:lpstr>Praxisbeispiele für Unternehmen</vt:lpstr>
      <vt:lpstr>Praxisbeispiele für Unternehmen</vt:lpstr>
      <vt:lpstr>Impuls für die Gruppenarbeit</vt:lpstr>
      <vt:lpstr>Impuls für die Gruppenphase</vt:lpstr>
      <vt:lpstr>Praxisphase - Gruppenarbeit</vt:lpstr>
      <vt:lpstr>Abschlussrunde</vt:lpstr>
      <vt:lpstr>Tipps zur nachhaltigen Umsetzung</vt:lpstr>
      <vt:lpstr>Tipps zur nachhaltigen Umsetzung</vt:lpstr>
      <vt:lpstr>Branding durch Weiterbildung: Öffentlichkeitsarbeit gezielt einsetzen</vt:lpstr>
      <vt:lpstr>Team WFBB Arbeit - Fachkräfte &amp; Qualifizierung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Hänsel, Jörn</dc:creator>
  <cp:lastModifiedBy>Bürkle, Heike</cp:lastModifiedBy>
  <cp:revision>416</cp:revision>
  <cp:lastPrinted>2022-06-07T15:21:48Z</cp:lastPrinted>
  <dcterms:created xsi:type="dcterms:W3CDTF">2021-09-09T12:03:55Z</dcterms:created>
  <dcterms:modified xsi:type="dcterms:W3CDTF">2026-01-19T13:56:26Z</dcterms:modified>
</cp:coreProperties>
</file>